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97" r:id="rId5"/>
    <p:sldId id="347" r:id="rId6"/>
    <p:sldId id="264" r:id="rId7"/>
    <p:sldId id="346" r:id="rId8"/>
    <p:sldId id="439" r:id="rId9"/>
    <p:sldId id="440" r:id="rId10"/>
    <p:sldId id="446" r:id="rId11"/>
    <p:sldId id="447" r:id="rId12"/>
    <p:sldId id="448" r:id="rId13"/>
    <p:sldId id="442" r:id="rId14"/>
    <p:sldId id="449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4EBF35-5423-4114-B2F7-3CC93072F4E2}">
          <p14:sldIdLst>
            <p14:sldId id="297"/>
            <p14:sldId id="347"/>
            <p14:sldId id="264"/>
            <p14:sldId id="346"/>
            <p14:sldId id="439"/>
          </p14:sldIdLst>
        </p14:section>
        <p14:section name="Untitled Section" id="{0D87D17E-8AD7-4C66-BE5A-1670941A0A89}">
          <p14:sldIdLst>
            <p14:sldId id="440"/>
            <p14:sldId id="446"/>
            <p14:sldId id="447"/>
            <p14:sldId id="448"/>
            <p14:sldId id="442"/>
            <p14:sldId id="449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Gross" initials="DG" lastIdx="21" clrIdx="0">
    <p:extLst>
      <p:ext uri="{19B8F6BF-5375-455C-9EA6-DF929625EA0E}">
        <p15:presenceInfo xmlns:p15="http://schemas.microsoft.com/office/powerpoint/2012/main" userId="S::davidgr@trusselltrust.org::69c620f5-c998-440f-bddb-a20be71b4e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74148" autoAdjust="0"/>
  </p:normalViewPr>
  <p:slideViewPr>
    <p:cSldViewPr snapToGrid="0">
      <p:cViewPr varScale="1">
        <p:scale>
          <a:sx n="84" d="100"/>
          <a:sy n="84" d="100"/>
        </p:scale>
        <p:origin x="16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A338A-B0BD-42F7-A0E0-DD41F8ADEA5F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71B69-DD66-4122-BD75-E00D1FB6B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3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88900-6B2F-804E-88EC-4DF05AEC287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745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71B69-DD66-4122-BD75-E00D1FB6BA0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73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71B69-DD66-4122-BD75-E00D1FB6BA0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033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24833"/>
            <a:endParaRPr lang="en-GB" dirty="0"/>
          </a:p>
          <a:p>
            <a:pPr defTabSz="1724833"/>
            <a:endParaRPr lang="en-GB" dirty="0"/>
          </a:p>
          <a:p>
            <a:pPr defTabSz="1724833"/>
            <a:endParaRPr lang="en-GB" dirty="0"/>
          </a:p>
          <a:p>
            <a:pPr defTabSz="1724833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88900-6B2F-804E-88EC-4DF05AEC287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5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endParaRPr lang="en-GB" sz="1200" b="1" dirty="0">
              <a:solidFill>
                <a:srgbClr val="FF0000"/>
              </a:solidFill>
              <a:latin typeface="+mj-lt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88900-6B2F-804E-88EC-4DF05AEC28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684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Calibri"/>
              <a:buNone/>
              <a:tabLst/>
              <a:defRPr/>
            </a:pPr>
            <a:endParaRPr lang="en-GB" sz="1200" dirty="0">
              <a:solidFill>
                <a:srgbClr val="626262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88900-6B2F-804E-88EC-4DF05AEC28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510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sz="1200" dirty="0"/>
            </a:b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71B69-DD66-4122-BD75-E00D1FB6BA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66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i="1" dirty="0"/>
            </a:b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71B69-DD66-4122-BD75-E00D1FB6BA0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4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71B69-DD66-4122-BD75-E00D1FB6BA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0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71B69-DD66-4122-BD75-E00D1FB6BA0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16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71B69-DD66-4122-BD75-E00D1FB6BA0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23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B11D21C-6873-504C-A622-0444149612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95684" y="-1615"/>
            <a:ext cx="4196316" cy="6859615"/>
          </a:xfrm>
          <a:custGeom>
            <a:avLst/>
            <a:gdLst>
              <a:gd name="connsiteX0" fmla="*/ 39942 w 5578475"/>
              <a:gd name="connsiteY0" fmla="*/ 3797300 h 6859615"/>
              <a:gd name="connsiteX1" fmla="*/ 79884 w 5578475"/>
              <a:gd name="connsiteY1" fmla="*/ 3870097 h 6859615"/>
              <a:gd name="connsiteX2" fmla="*/ 39942 w 5578475"/>
              <a:gd name="connsiteY2" fmla="*/ 3942894 h 6859615"/>
              <a:gd name="connsiteX3" fmla="*/ 0 w 5578475"/>
              <a:gd name="connsiteY3" fmla="*/ 3870097 h 6859615"/>
              <a:gd name="connsiteX4" fmla="*/ 39942 w 5578475"/>
              <a:gd name="connsiteY4" fmla="*/ 3797300 h 6859615"/>
              <a:gd name="connsiteX5" fmla="*/ 5572379 w 5578475"/>
              <a:gd name="connsiteY5" fmla="*/ 0 h 6859615"/>
              <a:gd name="connsiteX6" fmla="*/ 5578475 w 5578475"/>
              <a:gd name="connsiteY6" fmla="*/ 6857986 h 6859615"/>
              <a:gd name="connsiteX7" fmla="*/ 771923 w 5578475"/>
              <a:gd name="connsiteY7" fmla="*/ 6859615 h 6859615"/>
              <a:gd name="connsiteX8" fmla="*/ 777729 w 5578475"/>
              <a:gd name="connsiteY8" fmla="*/ 6185420 h 6859615"/>
              <a:gd name="connsiteX9" fmla="*/ 843996 w 5578475"/>
              <a:gd name="connsiteY9" fmla="*/ 5874333 h 6859615"/>
              <a:gd name="connsiteX10" fmla="*/ 798557 w 5578475"/>
              <a:gd name="connsiteY10" fmla="*/ 5140414 h 6859615"/>
              <a:gd name="connsiteX11" fmla="*/ 792163 w 5578475"/>
              <a:gd name="connsiteY11" fmla="*/ 4302231 h 6859615"/>
              <a:gd name="connsiteX12" fmla="*/ 786829 w 5578475"/>
              <a:gd name="connsiteY12" fmla="*/ 2775529 h 6859615"/>
              <a:gd name="connsiteX13" fmla="*/ 808463 w 5578475"/>
              <a:gd name="connsiteY13" fmla="*/ 1862862 h 6859615"/>
              <a:gd name="connsiteX14" fmla="*/ 807229 w 5578475"/>
              <a:gd name="connsiteY14" fmla="*/ 1228384 h 6859615"/>
              <a:gd name="connsiteX15" fmla="*/ 783825 w 5578475"/>
              <a:gd name="connsiteY15" fmla="*/ 666410 h 6859615"/>
              <a:gd name="connsiteX16" fmla="*/ 801641 w 5578475"/>
              <a:gd name="connsiteY16" fmla="*/ 724 h 6859615"/>
              <a:gd name="connsiteX0" fmla="*/ 80848 w 5619381"/>
              <a:gd name="connsiteY0" fmla="*/ 3797300 h 6859615"/>
              <a:gd name="connsiteX1" fmla="*/ 120790 w 5619381"/>
              <a:gd name="connsiteY1" fmla="*/ 3870097 h 6859615"/>
              <a:gd name="connsiteX2" fmla="*/ 697637 w 5619381"/>
              <a:gd name="connsiteY2" fmla="*/ 5758755 h 6859615"/>
              <a:gd name="connsiteX3" fmla="*/ 40906 w 5619381"/>
              <a:gd name="connsiteY3" fmla="*/ 3870097 h 6859615"/>
              <a:gd name="connsiteX4" fmla="*/ 80848 w 5619381"/>
              <a:gd name="connsiteY4" fmla="*/ 3797300 h 6859615"/>
              <a:gd name="connsiteX5" fmla="*/ 5613285 w 5619381"/>
              <a:gd name="connsiteY5" fmla="*/ 0 h 6859615"/>
              <a:gd name="connsiteX6" fmla="*/ 5619381 w 5619381"/>
              <a:gd name="connsiteY6" fmla="*/ 6857986 h 6859615"/>
              <a:gd name="connsiteX7" fmla="*/ 812829 w 5619381"/>
              <a:gd name="connsiteY7" fmla="*/ 6859615 h 6859615"/>
              <a:gd name="connsiteX8" fmla="*/ 818635 w 5619381"/>
              <a:gd name="connsiteY8" fmla="*/ 6185420 h 6859615"/>
              <a:gd name="connsiteX9" fmla="*/ 884902 w 5619381"/>
              <a:gd name="connsiteY9" fmla="*/ 5874333 h 6859615"/>
              <a:gd name="connsiteX10" fmla="*/ 839463 w 5619381"/>
              <a:gd name="connsiteY10" fmla="*/ 5140414 h 6859615"/>
              <a:gd name="connsiteX11" fmla="*/ 833069 w 5619381"/>
              <a:gd name="connsiteY11" fmla="*/ 4302231 h 6859615"/>
              <a:gd name="connsiteX12" fmla="*/ 827735 w 5619381"/>
              <a:gd name="connsiteY12" fmla="*/ 2775529 h 6859615"/>
              <a:gd name="connsiteX13" fmla="*/ 849369 w 5619381"/>
              <a:gd name="connsiteY13" fmla="*/ 1862862 h 6859615"/>
              <a:gd name="connsiteX14" fmla="*/ 848135 w 5619381"/>
              <a:gd name="connsiteY14" fmla="*/ 1228384 h 6859615"/>
              <a:gd name="connsiteX15" fmla="*/ 824731 w 5619381"/>
              <a:gd name="connsiteY15" fmla="*/ 666410 h 6859615"/>
              <a:gd name="connsiteX16" fmla="*/ 842547 w 5619381"/>
              <a:gd name="connsiteY16" fmla="*/ 724 h 6859615"/>
              <a:gd name="connsiteX17" fmla="*/ 5613285 w 5619381"/>
              <a:gd name="connsiteY17" fmla="*/ 0 h 6859615"/>
              <a:gd name="connsiteX0" fmla="*/ 104617 w 5643150"/>
              <a:gd name="connsiteY0" fmla="*/ 3797300 h 6859615"/>
              <a:gd name="connsiteX1" fmla="*/ 774287 w 5643150"/>
              <a:gd name="connsiteY1" fmla="*/ 5315022 h 6859615"/>
              <a:gd name="connsiteX2" fmla="*/ 721406 w 5643150"/>
              <a:gd name="connsiteY2" fmla="*/ 5758755 h 6859615"/>
              <a:gd name="connsiteX3" fmla="*/ 64675 w 5643150"/>
              <a:gd name="connsiteY3" fmla="*/ 3870097 h 6859615"/>
              <a:gd name="connsiteX4" fmla="*/ 104617 w 5643150"/>
              <a:gd name="connsiteY4" fmla="*/ 3797300 h 6859615"/>
              <a:gd name="connsiteX5" fmla="*/ 5637054 w 5643150"/>
              <a:gd name="connsiteY5" fmla="*/ 0 h 6859615"/>
              <a:gd name="connsiteX6" fmla="*/ 5643150 w 5643150"/>
              <a:gd name="connsiteY6" fmla="*/ 6857986 h 6859615"/>
              <a:gd name="connsiteX7" fmla="*/ 836598 w 5643150"/>
              <a:gd name="connsiteY7" fmla="*/ 6859615 h 6859615"/>
              <a:gd name="connsiteX8" fmla="*/ 842404 w 5643150"/>
              <a:gd name="connsiteY8" fmla="*/ 6185420 h 6859615"/>
              <a:gd name="connsiteX9" fmla="*/ 908671 w 5643150"/>
              <a:gd name="connsiteY9" fmla="*/ 5874333 h 6859615"/>
              <a:gd name="connsiteX10" fmla="*/ 863232 w 5643150"/>
              <a:gd name="connsiteY10" fmla="*/ 5140414 h 6859615"/>
              <a:gd name="connsiteX11" fmla="*/ 856838 w 5643150"/>
              <a:gd name="connsiteY11" fmla="*/ 4302231 h 6859615"/>
              <a:gd name="connsiteX12" fmla="*/ 851504 w 5643150"/>
              <a:gd name="connsiteY12" fmla="*/ 2775529 h 6859615"/>
              <a:gd name="connsiteX13" fmla="*/ 873138 w 5643150"/>
              <a:gd name="connsiteY13" fmla="*/ 1862862 h 6859615"/>
              <a:gd name="connsiteX14" fmla="*/ 871904 w 5643150"/>
              <a:gd name="connsiteY14" fmla="*/ 1228384 h 6859615"/>
              <a:gd name="connsiteX15" fmla="*/ 848500 w 5643150"/>
              <a:gd name="connsiteY15" fmla="*/ 666410 h 6859615"/>
              <a:gd name="connsiteX16" fmla="*/ 866316 w 5643150"/>
              <a:gd name="connsiteY16" fmla="*/ 724 h 6859615"/>
              <a:gd name="connsiteX17" fmla="*/ 5637054 w 5643150"/>
              <a:gd name="connsiteY17" fmla="*/ 0 h 6859615"/>
              <a:gd name="connsiteX0" fmla="*/ 669677 w 5578482"/>
              <a:gd name="connsiteY0" fmla="*/ 5086949 h 6859615"/>
              <a:gd name="connsiteX1" fmla="*/ 709619 w 5578482"/>
              <a:gd name="connsiteY1" fmla="*/ 5315022 h 6859615"/>
              <a:gd name="connsiteX2" fmla="*/ 656738 w 5578482"/>
              <a:gd name="connsiteY2" fmla="*/ 5758755 h 6859615"/>
              <a:gd name="connsiteX3" fmla="*/ 7 w 5578482"/>
              <a:gd name="connsiteY3" fmla="*/ 3870097 h 6859615"/>
              <a:gd name="connsiteX4" fmla="*/ 669677 w 5578482"/>
              <a:gd name="connsiteY4" fmla="*/ 5086949 h 6859615"/>
              <a:gd name="connsiteX5" fmla="*/ 5572386 w 5578482"/>
              <a:gd name="connsiteY5" fmla="*/ 0 h 6859615"/>
              <a:gd name="connsiteX6" fmla="*/ 5578482 w 5578482"/>
              <a:gd name="connsiteY6" fmla="*/ 6857986 h 6859615"/>
              <a:gd name="connsiteX7" fmla="*/ 771930 w 5578482"/>
              <a:gd name="connsiteY7" fmla="*/ 6859615 h 6859615"/>
              <a:gd name="connsiteX8" fmla="*/ 777736 w 5578482"/>
              <a:gd name="connsiteY8" fmla="*/ 6185420 h 6859615"/>
              <a:gd name="connsiteX9" fmla="*/ 844003 w 5578482"/>
              <a:gd name="connsiteY9" fmla="*/ 5874333 h 6859615"/>
              <a:gd name="connsiteX10" fmla="*/ 798564 w 5578482"/>
              <a:gd name="connsiteY10" fmla="*/ 5140414 h 6859615"/>
              <a:gd name="connsiteX11" fmla="*/ 792170 w 5578482"/>
              <a:gd name="connsiteY11" fmla="*/ 4302231 h 6859615"/>
              <a:gd name="connsiteX12" fmla="*/ 786836 w 5578482"/>
              <a:gd name="connsiteY12" fmla="*/ 2775529 h 6859615"/>
              <a:gd name="connsiteX13" fmla="*/ 808470 w 5578482"/>
              <a:gd name="connsiteY13" fmla="*/ 1862862 h 6859615"/>
              <a:gd name="connsiteX14" fmla="*/ 807236 w 5578482"/>
              <a:gd name="connsiteY14" fmla="*/ 1228384 h 6859615"/>
              <a:gd name="connsiteX15" fmla="*/ 783832 w 5578482"/>
              <a:gd name="connsiteY15" fmla="*/ 666410 h 6859615"/>
              <a:gd name="connsiteX16" fmla="*/ 801648 w 5578482"/>
              <a:gd name="connsiteY16" fmla="*/ 724 h 6859615"/>
              <a:gd name="connsiteX17" fmla="*/ 5572386 w 5578482"/>
              <a:gd name="connsiteY17" fmla="*/ 0 h 6859615"/>
              <a:gd name="connsiteX0" fmla="*/ 74523 w 4983328"/>
              <a:gd name="connsiteY0" fmla="*/ 5086949 h 6859615"/>
              <a:gd name="connsiteX1" fmla="*/ 114465 w 4983328"/>
              <a:gd name="connsiteY1" fmla="*/ 5315022 h 6859615"/>
              <a:gd name="connsiteX2" fmla="*/ 61584 w 4983328"/>
              <a:gd name="connsiteY2" fmla="*/ 5758755 h 6859615"/>
              <a:gd name="connsiteX3" fmla="*/ 76 w 4983328"/>
              <a:gd name="connsiteY3" fmla="*/ 5396972 h 6859615"/>
              <a:gd name="connsiteX4" fmla="*/ 74523 w 4983328"/>
              <a:gd name="connsiteY4" fmla="*/ 5086949 h 6859615"/>
              <a:gd name="connsiteX5" fmla="*/ 4977232 w 4983328"/>
              <a:gd name="connsiteY5" fmla="*/ 0 h 6859615"/>
              <a:gd name="connsiteX6" fmla="*/ 4983328 w 4983328"/>
              <a:gd name="connsiteY6" fmla="*/ 6857986 h 6859615"/>
              <a:gd name="connsiteX7" fmla="*/ 176776 w 4983328"/>
              <a:gd name="connsiteY7" fmla="*/ 6859615 h 6859615"/>
              <a:gd name="connsiteX8" fmla="*/ 182582 w 4983328"/>
              <a:gd name="connsiteY8" fmla="*/ 6185420 h 6859615"/>
              <a:gd name="connsiteX9" fmla="*/ 248849 w 4983328"/>
              <a:gd name="connsiteY9" fmla="*/ 5874333 h 6859615"/>
              <a:gd name="connsiteX10" fmla="*/ 203410 w 4983328"/>
              <a:gd name="connsiteY10" fmla="*/ 5140414 h 6859615"/>
              <a:gd name="connsiteX11" fmla="*/ 197016 w 4983328"/>
              <a:gd name="connsiteY11" fmla="*/ 4302231 h 6859615"/>
              <a:gd name="connsiteX12" fmla="*/ 191682 w 4983328"/>
              <a:gd name="connsiteY12" fmla="*/ 2775529 h 6859615"/>
              <a:gd name="connsiteX13" fmla="*/ 213316 w 4983328"/>
              <a:gd name="connsiteY13" fmla="*/ 1862862 h 6859615"/>
              <a:gd name="connsiteX14" fmla="*/ 212082 w 4983328"/>
              <a:gd name="connsiteY14" fmla="*/ 1228384 h 6859615"/>
              <a:gd name="connsiteX15" fmla="*/ 188678 w 4983328"/>
              <a:gd name="connsiteY15" fmla="*/ 666410 h 6859615"/>
              <a:gd name="connsiteX16" fmla="*/ 206494 w 4983328"/>
              <a:gd name="connsiteY16" fmla="*/ 724 h 6859615"/>
              <a:gd name="connsiteX17" fmla="*/ 4977232 w 4983328"/>
              <a:gd name="connsiteY17" fmla="*/ 0 h 6859615"/>
              <a:gd name="connsiteX0" fmla="*/ 74454 w 4983259"/>
              <a:gd name="connsiteY0" fmla="*/ 5086949 h 6859615"/>
              <a:gd name="connsiteX1" fmla="*/ 114396 w 4983259"/>
              <a:gd name="connsiteY1" fmla="*/ 5315022 h 6859615"/>
              <a:gd name="connsiteX2" fmla="*/ 78767 w 4983259"/>
              <a:gd name="connsiteY2" fmla="*/ 5456830 h 6859615"/>
              <a:gd name="connsiteX3" fmla="*/ 7 w 4983259"/>
              <a:gd name="connsiteY3" fmla="*/ 5396972 h 6859615"/>
              <a:gd name="connsiteX4" fmla="*/ 74454 w 4983259"/>
              <a:gd name="connsiteY4" fmla="*/ 5086949 h 6859615"/>
              <a:gd name="connsiteX5" fmla="*/ 4977163 w 4983259"/>
              <a:gd name="connsiteY5" fmla="*/ 0 h 6859615"/>
              <a:gd name="connsiteX6" fmla="*/ 4983259 w 4983259"/>
              <a:gd name="connsiteY6" fmla="*/ 6857986 h 6859615"/>
              <a:gd name="connsiteX7" fmla="*/ 176707 w 4983259"/>
              <a:gd name="connsiteY7" fmla="*/ 6859615 h 6859615"/>
              <a:gd name="connsiteX8" fmla="*/ 182513 w 4983259"/>
              <a:gd name="connsiteY8" fmla="*/ 6185420 h 6859615"/>
              <a:gd name="connsiteX9" fmla="*/ 248780 w 4983259"/>
              <a:gd name="connsiteY9" fmla="*/ 5874333 h 6859615"/>
              <a:gd name="connsiteX10" fmla="*/ 203341 w 4983259"/>
              <a:gd name="connsiteY10" fmla="*/ 5140414 h 6859615"/>
              <a:gd name="connsiteX11" fmla="*/ 196947 w 4983259"/>
              <a:gd name="connsiteY11" fmla="*/ 4302231 h 6859615"/>
              <a:gd name="connsiteX12" fmla="*/ 191613 w 4983259"/>
              <a:gd name="connsiteY12" fmla="*/ 2775529 h 6859615"/>
              <a:gd name="connsiteX13" fmla="*/ 213247 w 4983259"/>
              <a:gd name="connsiteY13" fmla="*/ 1862862 h 6859615"/>
              <a:gd name="connsiteX14" fmla="*/ 212013 w 4983259"/>
              <a:gd name="connsiteY14" fmla="*/ 1228384 h 6859615"/>
              <a:gd name="connsiteX15" fmla="*/ 188609 w 4983259"/>
              <a:gd name="connsiteY15" fmla="*/ 666410 h 6859615"/>
              <a:gd name="connsiteX16" fmla="*/ 206425 w 4983259"/>
              <a:gd name="connsiteY16" fmla="*/ 724 h 6859615"/>
              <a:gd name="connsiteX17" fmla="*/ 4977163 w 4983259"/>
              <a:gd name="connsiteY17" fmla="*/ 0 h 6859615"/>
              <a:gd name="connsiteX0" fmla="*/ 44956 w 4983953"/>
              <a:gd name="connsiteY0" fmla="*/ 5293983 h 6859615"/>
              <a:gd name="connsiteX1" fmla="*/ 115090 w 4983953"/>
              <a:gd name="connsiteY1" fmla="*/ 5315022 h 6859615"/>
              <a:gd name="connsiteX2" fmla="*/ 79461 w 4983953"/>
              <a:gd name="connsiteY2" fmla="*/ 5456830 h 6859615"/>
              <a:gd name="connsiteX3" fmla="*/ 701 w 4983953"/>
              <a:gd name="connsiteY3" fmla="*/ 5396972 h 6859615"/>
              <a:gd name="connsiteX4" fmla="*/ 44956 w 4983953"/>
              <a:gd name="connsiteY4" fmla="*/ 5293983 h 6859615"/>
              <a:gd name="connsiteX5" fmla="*/ 4977857 w 4983953"/>
              <a:gd name="connsiteY5" fmla="*/ 0 h 6859615"/>
              <a:gd name="connsiteX6" fmla="*/ 4983953 w 4983953"/>
              <a:gd name="connsiteY6" fmla="*/ 6857986 h 6859615"/>
              <a:gd name="connsiteX7" fmla="*/ 177401 w 4983953"/>
              <a:gd name="connsiteY7" fmla="*/ 6859615 h 6859615"/>
              <a:gd name="connsiteX8" fmla="*/ 183207 w 4983953"/>
              <a:gd name="connsiteY8" fmla="*/ 6185420 h 6859615"/>
              <a:gd name="connsiteX9" fmla="*/ 249474 w 4983953"/>
              <a:gd name="connsiteY9" fmla="*/ 5874333 h 6859615"/>
              <a:gd name="connsiteX10" fmla="*/ 204035 w 4983953"/>
              <a:gd name="connsiteY10" fmla="*/ 5140414 h 6859615"/>
              <a:gd name="connsiteX11" fmla="*/ 197641 w 4983953"/>
              <a:gd name="connsiteY11" fmla="*/ 4302231 h 6859615"/>
              <a:gd name="connsiteX12" fmla="*/ 192307 w 4983953"/>
              <a:gd name="connsiteY12" fmla="*/ 2775529 h 6859615"/>
              <a:gd name="connsiteX13" fmla="*/ 213941 w 4983953"/>
              <a:gd name="connsiteY13" fmla="*/ 1862862 h 6859615"/>
              <a:gd name="connsiteX14" fmla="*/ 212707 w 4983953"/>
              <a:gd name="connsiteY14" fmla="*/ 1228384 h 6859615"/>
              <a:gd name="connsiteX15" fmla="*/ 189303 w 4983953"/>
              <a:gd name="connsiteY15" fmla="*/ 666410 h 6859615"/>
              <a:gd name="connsiteX16" fmla="*/ 207119 w 4983953"/>
              <a:gd name="connsiteY16" fmla="*/ 724 h 6859615"/>
              <a:gd name="connsiteX17" fmla="*/ 4977857 w 4983953"/>
              <a:gd name="connsiteY17" fmla="*/ 0 h 6859615"/>
              <a:gd name="connsiteX0" fmla="*/ 4084 w 4943081"/>
              <a:gd name="connsiteY0" fmla="*/ 5293983 h 6859615"/>
              <a:gd name="connsiteX1" fmla="*/ 74218 w 4943081"/>
              <a:gd name="connsiteY1" fmla="*/ 5315022 h 6859615"/>
              <a:gd name="connsiteX2" fmla="*/ 38589 w 4943081"/>
              <a:gd name="connsiteY2" fmla="*/ 5456830 h 6859615"/>
              <a:gd name="connsiteX3" fmla="*/ 11587 w 4943081"/>
              <a:gd name="connsiteY3" fmla="*/ 5388346 h 6859615"/>
              <a:gd name="connsiteX4" fmla="*/ 4084 w 4943081"/>
              <a:gd name="connsiteY4" fmla="*/ 5293983 h 6859615"/>
              <a:gd name="connsiteX5" fmla="*/ 4936985 w 4943081"/>
              <a:gd name="connsiteY5" fmla="*/ 0 h 6859615"/>
              <a:gd name="connsiteX6" fmla="*/ 4943081 w 4943081"/>
              <a:gd name="connsiteY6" fmla="*/ 6857986 h 6859615"/>
              <a:gd name="connsiteX7" fmla="*/ 136529 w 4943081"/>
              <a:gd name="connsiteY7" fmla="*/ 6859615 h 6859615"/>
              <a:gd name="connsiteX8" fmla="*/ 142335 w 4943081"/>
              <a:gd name="connsiteY8" fmla="*/ 6185420 h 6859615"/>
              <a:gd name="connsiteX9" fmla="*/ 208602 w 4943081"/>
              <a:gd name="connsiteY9" fmla="*/ 5874333 h 6859615"/>
              <a:gd name="connsiteX10" fmla="*/ 163163 w 4943081"/>
              <a:gd name="connsiteY10" fmla="*/ 5140414 h 6859615"/>
              <a:gd name="connsiteX11" fmla="*/ 156769 w 4943081"/>
              <a:gd name="connsiteY11" fmla="*/ 4302231 h 6859615"/>
              <a:gd name="connsiteX12" fmla="*/ 151435 w 4943081"/>
              <a:gd name="connsiteY12" fmla="*/ 2775529 h 6859615"/>
              <a:gd name="connsiteX13" fmla="*/ 173069 w 4943081"/>
              <a:gd name="connsiteY13" fmla="*/ 1862862 h 6859615"/>
              <a:gd name="connsiteX14" fmla="*/ 171835 w 4943081"/>
              <a:gd name="connsiteY14" fmla="*/ 1228384 h 6859615"/>
              <a:gd name="connsiteX15" fmla="*/ 148431 w 4943081"/>
              <a:gd name="connsiteY15" fmla="*/ 666410 h 6859615"/>
              <a:gd name="connsiteX16" fmla="*/ 166247 w 4943081"/>
              <a:gd name="connsiteY16" fmla="*/ 724 h 6859615"/>
              <a:gd name="connsiteX17" fmla="*/ 4936985 w 4943081"/>
              <a:gd name="connsiteY17" fmla="*/ 0 h 6859615"/>
              <a:gd name="connsiteX0" fmla="*/ 4648 w 4943645"/>
              <a:gd name="connsiteY0" fmla="*/ 5293983 h 6859615"/>
              <a:gd name="connsiteX1" fmla="*/ 74782 w 4943645"/>
              <a:gd name="connsiteY1" fmla="*/ 5315022 h 6859615"/>
              <a:gd name="connsiteX2" fmla="*/ 57153 w 4943645"/>
              <a:gd name="connsiteY2" fmla="*/ 5413630 h 6859615"/>
              <a:gd name="connsiteX3" fmla="*/ 12151 w 4943645"/>
              <a:gd name="connsiteY3" fmla="*/ 5388346 h 6859615"/>
              <a:gd name="connsiteX4" fmla="*/ 4648 w 4943645"/>
              <a:gd name="connsiteY4" fmla="*/ 5293983 h 6859615"/>
              <a:gd name="connsiteX5" fmla="*/ 4937549 w 4943645"/>
              <a:gd name="connsiteY5" fmla="*/ 0 h 6859615"/>
              <a:gd name="connsiteX6" fmla="*/ 4943645 w 4943645"/>
              <a:gd name="connsiteY6" fmla="*/ 6857986 h 6859615"/>
              <a:gd name="connsiteX7" fmla="*/ 137093 w 4943645"/>
              <a:gd name="connsiteY7" fmla="*/ 6859615 h 6859615"/>
              <a:gd name="connsiteX8" fmla="*/ 142899 w 4943645"/>
              <a:gd name="connsiteY8" fmla="*/ 6185420 h 6859615"/>
              <a:gd name="connsiteX9" fmla="*/ 209166 w 4943645"/>
              <a:gd name="connsiteY9" fmla="*/ 5874333 h 6859615"/>
              <a:gd name="connsiteX10" fmla="*/ 163727 w 4943645"/>
              <a:gd name="connsiteY10" fmla="*/ 5140414 h 6859615"/>
              <a:gd name="connsiteX11" fmla="*/ 157333 w 4943645"/>
              <a:gd name="connsiteY11" fmla="*/ 4302231 h 6859615"/>
              <a:gd name="connsiteX12" fmla="*/ 151999 w 4943645"/>
              <a:gd name="connsiteY12" fmla="*/ 2775529 h 6859615"/>
              <a:gd name="connsiteX13" fmla="*/ 173633 w 4943645"/>
              <a:gd name="connsiteY13" fmla="*/ 1862862 h 6859615"/>
              <a:gd name="connsiteX14" fmla="*/ 172399 w 4943645"/>
              <a:gd name="connsiteY14" fmla="*/ 1228384 h 6859615"/>
              <a:gd name="connsiteX15" fmla="*/ 148995 w 4943645"/>
              <a:gd name="connsiteY15" fmla="*/ 666410 h 6859615"/>
              <a:gd name="connsiteX16" fmla="*/ 166811 w 4943645"/>
              <a:gd name="connsiteY16" fmla="*/ 724 h 6859615"/>
              <a:gd name="connsiteX17" fmla="*/ 4937549 w 4943645"/>
              <a:gd name="connsiteY17" fmla="*/ 0 h 6859615"/>
              <a:gd name="connsiteX0" fmla="*/ 15612 w 4933009"/>
              <a:gd name="connsiteY0" fmla="*/ 5319183 h 6859615"/>
              <a:gd name="connsiteX1" fmla="*/ 64146 w 4933009"/>
              <a:gd name="connsiteY1" fmla="*/ 5315022 h 6859615"/>
              <a:gd name="connsiteX2" fmla="*/ 46517 w 4933009"/>
              <a:gd name="connsiteY2" fmla="*/ 5413630 h 6859615"/>
              <a:gd name="connsiteX3" fmla="*/ 1515 w 4933009"/>
              <a:gd name="connsiteY3" fmla="*/ 5388346 h 6859615"/>
              <a:gd name="connsiteX4" fmla="*/ 15612 w 4933009"/>
              <a:gd name="connsiteY4" fmla="*/ 5319183 h 6859615"/>
              <a:gd name="connsiteX5" fmla="*/ 4926913 w 4933009"/>
              <a:gd name="connsiteY5" fmla="*/ 0 h 6859615"/>
              <a:gd name="connsiteX6" fmla="*/ 4933009 w 4933009"/>
              <a:gd name="connsiteY6" fmla="*/ 6857986 h 6859615"/>
              <a:gd name="connsiteX7" fmla="*/ 126457 w 4933009"/>
              <a:gd name="connsiteY7" fmla="*/ 6859615 h 6859615"/>
              <a:gd name="connsiteX8" fmla="*/ 132263 w 4933009"/>
              <a:gd name="connsiteY8" fmla="*/ 6185420 h 6859615"/>
              <a:gd name="connsiteX9" fmla="*/ 198530 w 4933009"/>
              <a:gd name="connsiteY9" fmla="*/ 5874333 h 6859615"/>
              <a:gd name="connsiteX10" fmla="*/ 153091 w 4933009"/>
              <a:gd name="connsiteY10" fmla="*/ 5140414 h 6859615"/>
              <a:gd name="connsiteX11" fmla="*/ 146697 w 4933009"/>
              <a:gd name="connsiteY11" fmla="*/ 4302231 h 6859615"/>
              <a:gd name="connsiteX12" fmla="*/ 141363 w 4933009"/>
              <a:gd name="connsiteY12" fmla="*/ 2775529 h 6859615"/>
              <a:gd name="connsiteX13" fmla="*/ 162997 w 4933009"/>
              <a:gd name="connsiteY13" fmla="*/ 1862862 h 6859615"/>
              <a:gd name="connsiteX14" fmla="*/ 161763 w 4933009"/>
              <a:gd name="connsiteY14" fmla="*/ 1228384 h 6859615"/>
              <a:gd name="connsiteX15" fmla="*/ 138359 w 4933009"/>
              <a:gd name="connsiteY15" fmla="*/ 666410 h 6859615"/>
              <a:gd name="connsiteX16" fmla="*/ 156175 w 4933009"/>
              <a:gd name="connsiteY16" fmla="*/ 724 h 6859615"/>
              <a:gd name="connsiteX17" fmla="*/ 4926913 w 4933009"/>
              <a:gd name="connsiteY17" fmla="*/ 0 h 6859615"/>
              <a:gd name="connsiteX0" fmla="*/ 20639 w 4938036"/>
              <a:gd name="connsiteY0" fmla="*/ 5319183 h 6859615"/>
              <a:gd name="connsiteX1" fmla="*/ 69173 w 4938036"/>
              <a:gd name="connsiteY1" fmla="*/ 5315022 h 6859615"/>
              <a:gd name="connsiteX2" fmla="*/ 123544 w 4938036"/>
              <a:gd name="connsiteY2" fmla="*/ 5615230 h 6859615"/>
              <a:gd name="connsiteX3" fmla="*/ 6542 w 4938036"/>
              <a:gd name="connsiteY3" fmla="*/ 5388346 h 6859615"/>
              <a:gd name="connsiteX4" fmla="*/ 20639 w 4938036"/>
              <a:gd name="connsiteY4" fmla="*/ 5319183 h 6859615"/>
              <a:gd name="connsiteX5" fmla="*/ 4931940 w 4938036"/>
              <a:gd name="connsiteY5" fmla="*/ 0 h 6859615"/>
              <a:gd name="connsiteX6" fmla="*/ 4938036 w 4938036"/>
              <a:gd name="connsiteY6" fmla="*/ 6857986 h 6859615"/>
              <a:gd name="connsiteX7" fmla="*/ 131484 w 4938036"/>
              <a:gd name="connsiteY7" fmla="*/ 6859615 h 6859615"/>
              <a:gd name="connsiteX8" fmla="*/ 137290 w 4938036"/>
              <a:gd name="connsiteY8" fmla="*/ 6185420 h 6859615"/>
              <a:gd name="connsiteX9" fmla="*/ 203557 w 4938036"/>
              <a:gd name="connsiteY9" fmla="*/ 5874333 h 6859615"/>
              <a:gd name="connsiteX10" fmla="*/ 158118 w 4938036"/>
              <a:gd name="connsiteY10" fmla="*/ 5140414 h 6859615"/>
              <a:gd name="connsiteX11" fmla="*/ 151724 w 4938036"/>
              <a:gd name="connsiteY11" fmla="*/ 4302231 h 6859615"/>
              <a:gd name="connsiteX12" fmla="*/ 146390 w 4938036"/>
              <a:gd name="connsiteY12" fmla="*/ 2775529 h 6859615"/>
              <a:gd name="connsiteX13" fmla="*/ 168024 w 4938036"/>
              <a:gd name="connsiteY13" fmla="*/ 1862862 h 6859615"/>
              <a:gd name="connsiteX14" fmla="*/ 166790 w 4938036"/>
              <a:gd name="connsiteY14" fmla="*/ 1228384 h 6859615"/>
              <a:gd name="connsiteX15" fmla="*/ 143386 w 4938036"/>
              <a:gd name="connsiteY15" fmla="*/ 666410 h 6859615"/>
              <a:gd name="connsiteX16" fmla="*/ 161202 w 4938036"/>
              <a:gd name="connsiteY16" fmla="*/ 724 h 6859615"/>
              <a:gd name="connsiteX17" fmla="*/ 4931940 w 4938036"/>
              <a:gd name="connsiteY17" fmla="*/ 0 h 6859615"/>
              <a:gd name="connsiteX0" fmla="*/ 21862 w 4939259"/>
              <a:gd name="connsiteY0" fmla="*/ 5319183 h 6859615"/>
              <a:gd name="connsiteX1" fmla="*/ 109996 w 4939259"/>
              <a:gd name="connsiteY1" fmla="*/ 5437422 h 6859615"/>
              <a:gd name="connsiteX2" fmla="*/ 124767 w 4939259"/>
              <a:gd name="connsiteY2" fmla="*/ 5615230 h 6859615"/>
              <a:gd name="connsiteX3" fmla="*/ 7765 w 4939259"/>
              <a:gd name="connsiteY3" fmla="*/ 5388346 h 6859615"/>
              <a:gd name="connsiteX4" fmla="*/ 21862 w 4939259"/>
              <a:gd name="connsiteY4" fmla="*/ 5319183 h 6859615"/>
              <a:gd name="connsiteX5" fmla="*/ 4933163 w 4939259"/>
              <a:gd name="connsiteY5" fmla="*/ 0 h 6859615"/>
              <a:gd name="connsiteX6" fmla="*/ 4939259 w 4939259"/>
              <a:gd name="connsiteY6" fmla="*/ 6857986 h 6859615"/>
              <a:gd name="connsiteX7" fmla="*/ 132707 w 4939259"/>
              <a:gd name="connsiteY7" fmla="*/ 6859615 h 6859615"/>
              <a:gd name="connsiteX8" fmla="*/ 138513 w 4939259"/>
              <a:gd name="connsiteY8" fmla="*/ 6185420 h 6859615"/>
              <a:gd name="connsiteX9" fmla="*/ 204780 w 4939259"/>
              <a:gd name="connsiteY9" fmla="*/ 5874333 h 6859615"/>
              <a:gd name="connsiteX10" fmla="*/ 159341 w 4939259"/>
              <a:gd name="connsiteY10" fmla="*/ 5140414 h 6859615"/>
              <a:gd name="connsiteX11" fmla="*/ 152947 w 4939259"/>
              <a:gd name="connsiteY11" fmla="*/ 4302231 h 6859615"/>
              <a:gd name="connsiteX12" fmla="*/ 147613 w 4939259"/>
              <a:gd name="connsiteY12" fmla="*/ 2775529 h 6859615"/>
              <a:gd name="connsiteX13" fmla="*/ 169247 w 4939259"/>
              <a:gd name="connsiteY13" fmla="*/ 1862862 h 6859615"/>
              <a:gd name="connsiteX14" fmla="*/ 168013 w 4939259"/>
              <a:gd name="connsiteY14" fmla="*/ 1228384 h 6859615"/>
              <a:gd name="connsiteX15" fmla="*/ 144609 w 4939259"/>
              <a:gd name="connsiteY15" fmla="*/ 666410 h 6859615"/>
              <a:gd name="connsiteX16" fmla="*/ 162425 w 4939259"/>
              <a:gd name="connsiteY16" fmla="*/ 724 h 6859615"/>
              <a:gd name="connsiteX17" fmla="*/ 4933163 w 4939259"/>
              <a:gd name="connsiteY17" fmla="*/ 0 h 6859615"/>
              <a:gd name="connsiteX0" fmla="*/ 93439 w 4931636"/>
              <a:gd name="connsiteY0" fmla="*/ 5394783 h 6859615"/>
              <a:gd name="connsiteX1" fmla="*/ 102373 w 4931636"/>
              <a:gd name="connsiteY1" fmla="*/ 5437422 h 6859615"/>
              <a:gd name="connsiteX2" fmla="*/ 117144 w 4931636"/>
              <a:gd name="connsiteY2" fmla="*/ 5615230 h 6859615"/>
              <a:gd name="connsiteX3" fmla="*/ 142 w 4931636"/>
              <a:gd name="connsiteY3" fmla="*/ 5388346 h 6859615"/>
              <a:gd name="connsiteX4" fmla="*/ 93439 w 4931636"/>
              <a:gd name="connsiteY4" fmla="*/ 5394783 h 6859615"/>
              <a:gd name="connsiteX5" fmla="*/ 4925540 w 4931636"/>
              <a:gd name="connsiteY5" fmla="*/ 0 h 6859615"/>
              <a:gd name="connsiteX6" fmla="*/ 4931636 w 4931636"/>
              <a:gd name="connsiteY6" fmla="*/ 6857986 h 6859615"/>
              <a:gd name="connsiteX7" fmla="*/ 125084 w 4931636"/>
              <a:gd name="connsiteY7" fmla="*/ 6859615 h 6859615"/>
              <a:gd name="connsiteX8" fmla="*/ 130890 w 4931636"/>
              <a:gd name="connsiteY8" fmla="*/ 6185420 h 6859615"/>
              <a:gd name="connsiteX9" fmla="*/ 197157 w 4931636"/>
              <a:gd name="connsiteY9" fmla="*/ 5874333 h 6859615"/>
              <a:gd name="connsiteX10" fmla="*/ 151718 w 4931636"/>
              <a:gd name="connsiteY10" fmla="*/ 5140414 h 6859615"/>
              <a:gd name="connsiteX11" fmla="*/ 145324 w 4931636"/>
              <a:gd name="connsiteY11" fmla="*/ 4302231 h 6859615"/>
              <a:gd name="connsiteX12" fmla="*/ 139990 w 4931636"/>
              <a:gd name="connsiteY12" fmla="*/ 2775529 h 6859615"/>
              <a:gd name="connsiteX13" fmla="*/ 161624 w 4931636"/>
              <a:gd name="connsiteY13" fmla="*/ 1862862 h 6859615"/>
              <a:gd name="connsiteX14" fmla="*/ 160390 w 4931636"/>
              <a:gd name="connsiteY14" fmla="*/ 1228384 h 6859615"/>
              <a:gd name="connsiteX15" fmla="*/ 136986 w 4931636"/>
              <a:gd name="connsiteY15" fmla="*/ 666410 h 6859615"/>
              <a:gd name="connsiteX16" fmla="*/ 154802 w 4931636"/>
              <a:gd name="connsiteY16" fmla="*/ 724 h 6859615"/>
              <a:gd name="connsiteX17" fmla="*/ 4925540 w 4931636"/>
              <a:gd name="connsiteY17" fmla="*/ 0 h 6859615"/>
              <a:gd name="connsiteX0" fmla="*/ 93444 w 4931641"/>
              <a:gd name="connsiteY0" fmla="*/ 5394783 h 6859615"/>
              <a:gd name="connsiteX1" fmla="*/ 123978 w 4931641"/>
              <a:gd name="connsiteY1" fmla="*/ 5559822 h 6859615"/>
              <a:gd name="connsiteX2" fmla="*/ 117149 w 4931641"/>
              <a:gd name="connsiteY2" fmla="*/ 5615230 h 6859615"/>
              <a:gd name="connsiteX3" fmla="*/ 147 w 4931641"/>
              <a:gd name="connsiteY3" fmla="*/ 5388346 h 6859615"/>
              <a:gd name="connsiteX4" fmla="*/ 93444 w 4931641"/>
              <a:gd name="connsiteY4" fmla="*/ 5394783 h 6859615"/>
              <a:gd name="connsiteX5" fmla="*/ 4925545 w 4931641"/>
              <a:gd name="connsiteY5" fmla="*/ 0 h 6859615"/>
              <a:gd name="connsiteX6" fmla="*/ 4931641 w 4931641"/>
              <a:gd name="connsiteY6" fmla="*/ 6857986 h 6859615"/>
              <a:gd name="connsiteX7" fmla="*/ 125089 w 4931641"/>
              <a:gd name="connsiteY7" fmla="*/ 6859615 h 6859615"/>
              <a:gd name="connsiteX8" fmla="*/ 130895 w 4931641"/>
              <a:gd name="connsiteY8" fmla="*/ 6185420 h 6859615"/>
              <a:gd name="connsiteX9" fmla="*/ 197162 w 4931641"/>
              <a:gd name="connsiteY9" fmla="*/ 5874333 h 6859615"/>
              <a:gd name="connsiteX10" fmla="*/ 151723 w 4931641"/>
              <a:gd name="connsiteY10" fmla="*/ 5140414 h 6859615"/>
              <a:gd name="connsiteX11" fmla="*/ 145329 w 4931641"/>
              <a:gd name="connsiteY11" fmla="*/ 4302231 h 6859615"/>
              <a:gd name="connsiteX12" fmla="*/ 139995 w 4931641"/>
              <a:gd name="connsiteY12" fmla="*/ 2775529 h 6859615"/>
              <a:gd name="connsiteX13" fmla="*/ 161629 w 4931641"/>
              <a:gd name="connsiteY13" fmla="*/ 1862862 h 6859615"/>
              <a:gd name="connsiteX14" fmla="*/ 160395 w 4931641"/>
              <a:gd name="connsiteY14" fmla="*/ 1228384 h 6859615"/>
              <a:gd name="connsiteX15" fmla="*/ 136991 w 4931641"/>
              <a:gd name="connsiteY15" fmla="*/ 666410 h 6859615"/>
              <a:gd name="connsiteX16" fmla="*/ 154807 w 4931641"/>
              <a:gd name="connsiteY16" fmla="*/ 724 h 6859615"/>
              <a:gd name="connsiteX17" fmla="*/ 4925545 w 4931641"/>
              <a:gd name="connsiteY17" fmla="*/ 0 h 6859615"/>
              <a:gd name="connsiteX0" fmla="*/ 21895 w 4860092"/>
              <a:gd name="connsiteY0" fmla="*/ 5394783 h 6859615"/>
              <a:gd name="connsiteX1" fmla="*/ 52429 w 4860092"/>
              <a:gd name="connsiteY1" fmla="*/ 5559822 h 6859615"/>
              <a:gd name="connsiteX2" fmla="*/ 45600 w 4860092"/>
              <a:gd name="connsiteY2" fmla="*/ 5615230 h 6859615"/>
              <a:gd name="connsiteX3" fmla="*/ 598 w 4860092"/>
              <a:gd name="connsiteY3" fmla="*/ 5604346 h 6859615"/>
              <a:gd name="connsiteX4" fmla="*/ 21895 w 4860092"/>
              <a:gd name="connsiteY4" fmla="*/ 5394783 h 6859615"/>
              <a:gd name="connsiteX5" fmla="*/ 4853996 w 4860092"/>
              <a:gd name="connsiteY5" fmla="*/ 0 h 6859615"/>
              <a:gd name="connsiteX6" fmla="*/ 4860092 w 4860092"/>
              <a:gd name="connsiteY6" fmla="*/ 6857986 h 6859615"/>
              <a:gd name="connsiteX7" fmla="*/ 53540 w 4860092"/>
              <a:gd name="connsiteY7" fmla="*/ 6859615 h 6859615"/>
              <a:gd name="connsiteX8" fmla="*/ 59346 w 4860092"/>
              <a:gd name="connsiteY8" fmla="*/ 6185420 h 6859615"/>
              <a:gd name="connsiteX9" fmla="*/ 125613 w 4860092"/>
              <a:gd name="connsiteY9" fmla="*/ 5874333 h 6859615"/>
              <a:gd name="connsiteX10" fmla="*/ 80174 w 4860092"/>
              <a:gd name="connsiteY10" fmla="*/ 5140414 h 6859615"/>
              <a:gd name="connsiteX11" fmla="*/ 73780 w 4860092"/>
              <a:gd name="connsiteY11" fmla="*/ 4302231 h 6859615"/>
              <a:gd name="connsiteX12" fmla="*/ 68446 w 4860092"/>
              <a:gd name="connsiteY12" fmla="*/ 2775529 h 6859615"/>
              <a:gd name="connsiteX13" fmla="*/ 90080 w 4860092"/>
              <a:gd name="connsiteY13" fmla="*/ 1862862 h 6859615"/>
              <a:gd name="connsiteX14" fmla="*/ 88846 w 4860092"/>
              <a:gd name="connsiteY14" fmla="*/ 1228384 h 6859615"/>
              <a:gd name="connsiteX15" fmla="*/ 65442 w 4860092"/>
              <a:gd name="connsiteY15" fmla="*/ 666410 h 6859615"/>
              <a:gd name="connsiteX16" fmla="*/ 83258 w 4860092"/>
              <a:gd name="connsiteY16" fmla="*/ 724 h 6859615"/>
              <a:gd name="connsiteX17" fmla="*/ 4853996 w 4860092"/>
              <a:gd name="connsiteY17" fmla="*/ 0 h 6859615"/>
              <a:gd name="connsiteX0" fmla="*/ 21895 w 4860092"/>
              <a:gd name="connsiteY0" fmla="*/ 5524383 h 6859615"/>
              <a:gd name="connsiteX1" fmla="*/ 52429 w 4860092"/>
              <a:gd name="connsiteY1" fmla="*/ 5559822 h 6859615"/>
              <a:gd name="connsiteX2" fmla="*/ 45600 w 4860092"/>
              <a:gd name="connsiteY2" fmla="*/ 5615230 h 6859615"/>
              <a:gd name="connsiteX3" fmla="*/ 598 w 4860092"/>
              <a:gd name="connsiteY3" fmla="*/ 5604346 h 6859615"/>
              <a:gd name="connsiteX4" fmla="*/ 21895 w 4860092"/>
              <a:gd name="connsiteY4" fmla="*/ 5524383 h 6859615"/>
              <a:gd name="connsiteX5" fmla="*/ 4853996 w 4860092"/>
              <a:gd name="connsiteY5" fmla="*/ 0 h 6859615"/>
              <a:gd name="connsiteX6" fmla="*/ 4860092 w 4860092"/>
              <a:gd name="connsiteY6" fmla="*/ 6857986 h 6859615"/>
              <a:gd name="connsiteX7" fmla="*/ 53540 w 4860092"/>
              <a:gd name="connsiteY7" fmla="*/ 6859615 h 6859615"/>
              <a:gd name="connsiteX8" fmla="*/ 59346 w 4860092"/>
              <a:gd name="connsiteY8" fmla="*/ 6185420 h 6859615"/>
              <a:gd name="connsiteX9" fmla="*/ 125613 w 4860092"/>
              <a:gd name="connsiteY9" fmla="*/ 5874333 h 6859615"/>
              <a:gd name="connsiteX10" fmla="*/ 80174 w 4860092"/>
              <a:gd name="connsiteY10" fmla="*/ 5140414 h 6859615"/>
              <a:gd name="connsiteX11" fmla="*/ 73780 w 4860092"/>
              <a:gd name="connsiteY11" fmla="*/ 4302231 h 6859615"/>
              <a:gd name="connsiteX12" fmla="*/ 68446 w 4860092"/>
              <a:gd name="connsiteY12" fmla="*/ 2775529 h 6859615"/>
              <a:gd name="connsiteX13" fmla="*/ 90080 w 4860092"/>
              <a:gd name="connsiteY13" fmla="*/ 1862862 h 6859615"/>
              <a:gd name="connsiteX14" fmla="*/ 88846 w 4860092"/>
              <a:gd name="connsiteY14" fmla="*/ 1228384 h 6859615"/>
              <a:gd name="connsiteX15" fmla="*/ 65442 w 4860092"/>
              <a:gd name="connsiteY15" fmla="*/ 666410 h 6859615"/>
              <a:gd name="connsiteX16" fmla="*/ 83258 w 4860092"/>
              <a:gd name="connsiteY16" fmla="*/ 724 h 6859615"/>
              <a:gd name="connsiteX17" fmla="*/ 4853996 w 4860092"/>
              <a:gd name="connsiteY17" fmla="*/ 0 h 685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60092" h="6859615">
                <a:moveTo>
                  <a:pt x="21895" y="5524383"/>
                </a:moveTo>
                <a:cubicBezTo>
                  <a:pt x="30533" y="5516962"/>
                  <a:pt x="48478" y="5544681"/>
                  <a:pt x="52429" y="5559822"/>
                </a:cubicBezTo>
                <a:cubicBezTo>
                  <a:pt x="56380" y="5574963"/>
                  <a:pt x="54238" y="5607809"/>
                  <a:pt x="45600" y="5615230"/>
                </a:cubicBezTo>
                <a:cubicBezTo>
                  <a:pt x="36962" y="5622651"/>
                  <a:pt x="4549" y="5619487"/>
                  <a:pt x="598" y="5604346"/>
                </a:cubicBezTo>
                <a:cubicBezTo>
                  <a:pt x="-3353" y="5589205"/>
                  <a:pt x="13257" y="5531804"/>
                  <a:pt x="21895" y="5524383"/>
                </a:cubicBezTo>
                <a:close/>
                <a:moveTo>
                  <a:pt x="4853996" y="0"/>
                </a:moveTo>
                <a:lnTo>
                  <a:pt x="4860092" y="6857986"/>
                </a:lnTo>
                <a:lnTo>
                  <a:pt x="53540" y="6859615"/>
                </a:lnTo>
                <a:cubicBezTo>
                  <a:pt x="50713" y="6672582"/>
                  <a:pt x="38360" y="6239103"/>
                  <a:pt x="59346" y="6185420"/>
                </a:cubicBezTo>
                <a:cubicBezTo>
                  <a:pt x="186210" y="6016637"/>
                  <a:pt x="98761" y="6014541"/>
                  <a:pt x="125613" y="5874333"/>
                </a:cubicBezTo>
                <a:cubicBezTo>
                  <a:pt x="104117" y="5642393"/>
                  <a:pt x="30232" y="5410454"/>
                  <a:pt x="80174" y="5140414"/>
                </a:cubicBezTo>
                <a:cubicBezTo>
                  <a:pt x="108205" y="4681633"/>
                  <a:pt x="45749" y="4761013"/>
                  <a:pt x="73780" y="4302231"/>
                </a:cubicBezTo>
                <a:cubicBezTo>
                  <a:pt x="65652" y="3779043"/>
                  <a:pt x="124199" y="3798779"/>
                  <a:pt x="68446" y="2775529"/>
                </a:cubicBezTo>
                <a:cubicBezTo>
                  <a:pt x="80419" y="1837895"/>
                  <a:pt x="68581" y="2081359"/>
                  <a:pt x="90080" y="1862862"/>
                </a:cubicBezTo>
                <a:cubicBezTo>
                  <a:pt x="34106" y="1156069"/>
                  <a:pt x="116245" y="1658952"/>
                  <a:pt x="88846" y="1228384"/>
                </a:cubicBezTo>
                <a:lnTo>
                  <a:pt x="65442" y="666410"/>
                </a:lnTo>
                <a:cubicBezTo>
                  <a:pt x="74556" y="522302"/>
                  <a:pt x="64619" y="344857"/>
                  <a:pt x="83258" y="724"/>
                </a:cubicBezTo>
                <a:lnTo>
                  <a:pt x="4853996" y="0"/>
                </a:lnTo>
                <a:close/>
              </a:path>
            </a:pathLst>
          </a:custGeom>
          <a:solidFill>
            <a:srgbClr val="5BAC26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an image placeholder. Click the little icon behind the square image to 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9A0C0-4960-3842-A965-E517B32C40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2677886"/>
            <a:ext cx="5761037" cy="2208439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Title of your presentation </a:t>
            </a:r>
            <a:br>
              <a:rPr lang="en-US"/>
            </a:br>
            <a:r>
              <a:rPr lang="en-US"/>
              <a:t>goes here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1CB52-78B7-0C41-8AA4-9832079460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5157788"/>
            <a:ext cx="5761037" cy="8429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</a:t>
            </a:r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45FCE02-F1F3-2A41-9380-F9CD5291EE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0632" y="1268192"/>
            <a:ext cx="4320000" cy="4320000"/>
          </a:xfrm>
          <a:solidFill>
            <a:srgbClr val="F2F3EB"/>
          </a:solidFill>
          <a:ln w="57150">
            <a:solidFill>
              <a:schemeClr val="bg1"/>
            </a:solidFill>
          </a:ln>
          <a:effectLst>
            <a:outerShdw blurRad="215900" sx="102000" sy="102000" algn="ctr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32B067F-1C8D-0E49-B572-20209154F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6283"/>
            <a:ext cx="1865312" cy="19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0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s Half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2463-A991-0F4A-B0B1-0A1E2B91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2246"/>
            <a:ext cx="576103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E37-3E98-374D-8324-8657691F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68487"/>
            <a:ext cx="5761038" cy="4243432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BFC42-1795-F84D-BB1F-903859059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00457" y="6453051"/>
            <a:ext cx="1673764" cy="216038"/>
          </a:xfrm>
        </p:spPr>
        <p:txBody>
          <a:bodyPr/>
          <a:lstStyle/>
          <a:p>
            <a:fld id="{677139CF-4A3D-4C28-BE24-5057B779EF9B}" type="datetime4">
              <a:rPr lang="en-GB" smtClean="0"/>
              <a:t>18 October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90AC9-CC40-F242-ADBA-66990164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6617" y="6453051"/>
            <a:ext cx="7315200" cy="216038"/>
          </a:xfrm>
        </p:spPr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5C73F-87C7-DD47-BF49-1581C329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24AAF104-97AA-0541-9963-95E36C522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6638" y="784836"/>
            <a:ext cx="3714736" cy="3714736"/>
          </a:xfrm>
          <a:solidFill>
            <a:srgbClr val="F2F3EB"/>
          </a:solidFill>
          <a:ln w="57150">
            <a:solidFill>
              <a:schemeClr val="bg1"/>
            </a:solidFill>
          </a:ln>
          <a:effectLst>
            <a:outerShdw blurRad="215900" sx="102000" sy="102000" algn="ctr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Picture Placeholder 18">
            <a:extLst>
              <a:ext uri="{FF2B5EF4-FFF2-40B4-BE49-F238E27FC236}">
                <a16:creationId xmlns:a16="http://schemas.microsoft.com/office/drawing/2014/main" id="{10F9567A-A586-FA4A-A44C-F7D61ADA42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91824" y="3696164"/>
            <a:ext cx="1821240" cy="1821240"/>
          </a:xfrm>
          <a:solidFill>
            <a:srgbClr val="F2F3EB"/>
          </a:solidFill>
          <a:ln w="57150">
            <a:solidFill>
              <a:schemeClr val="bg1"/>
            </a:solidFill>
          </a:ln>
          <a:effectLst>
            <a:outerShdw blurRad="215900" sx="102000" sy="102000" algn="ctr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9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2463-A991-0F4A-B0B1-0A1E2B91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E37-3E98-374D-8324-8657691FF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BFC42-1795-F84D-BB1F-903859059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00457" y="6453051"/>
            <a:ext cx="1673764" cy="216038"/>
          </a:xfrm>
        </p:spPr>
        <p:txBody>
          <a:bodyPr/>
          <a:lstStyle/>
          <a:p>
            <a:fld id="{279F28DC-D0DD-494C-9FB7-E22CC8A8F0B2}" type="datetime4">
              <a:rPr lang="en-GB" smtClean="0"/>
              <a:t>18 October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90AC9-CC40-F242-ADBA-66990164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6617" y="6453051"/>
            <a:ext cx="7315200" cy="216038"/>
          </a:xfrm>
        </p:spPr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5C73F-87C7-DD47-BF49-1581C329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42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EE4D-59A4-9A44-94BC-95CB1191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13269-1044-7244-9DA2-56F32D346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9548A-4435-074E-98B4-BBB01197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7685B-57B2-4D50-BDF0-AFF601B5914A}" type="datetime4">
              <a:rPr lang="en-GB" smtClean="0"/>
              <a:t>18 October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A7FB6-CABA-D644-87D9-D8BE8292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5195-425D-A642-BCC4-7E812C94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11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AED8-4ABB-344B-92B5-16817EC8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F46C4-C062-1341-AC9E-4BBA89094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9BFD1-A474-ED4F-B2A8-53BB383D7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FE8AE-C0B4-F84E-B546-487A2E07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B32-88D8-4F43-9A31-ADE57A07483D}" type="datetime4">
              <a:rPr lang="en-GB" smtClean="0"/>
              <a:t>18 October 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082B9-E841-FC45-B7CF-51BA28EF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C799E-228D-7C4C-9173-3AC29F29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78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7C2F1-D4AF-AD43-AA0F-98F95265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A1C91-2E90-5140-BF50-C4EF86995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8751"/>
                </a:solidFill>
                <a:latin typeface="Eveleth Dot Light" panose="020B060402020202020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BEDF2-DB86-D842-97F4-B6147AFA7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8DCCE-8CC0-B940-B5D5-EFEBC0D25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8751"/>
                </a:solidFill>
                <a:latin typeface="Eveleth Dot Light" panose="020B060402020202020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4D9D8-6C26-8E42-AB43-2DF66D022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92FADB-7D41-BD46-B983-D33DD2A9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7400-B4E0-4158-BF5F-0E06EBA872F9}" type="datetime4">
              <a:rPr lang="en-GB" smtClean="0"/>
              <a:t>18 October 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4A7716-43FA-674E-B2BD-AE3B8698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73182-3EE3-EB43-9B49-41FE5F04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45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35EE-EBA0-CB43-A4EB-18FFF258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81FE4-4EC4-834A-8CD6-97A5D3D1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0674-2520-4288-A26E-B7326067A8C3}" type="datetime4">
              <a:rPr lang="en-GB" smtClean="0"/>
              <a:t>18 October 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F70A0-48B4-404B-9872-F700AD1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03A58-0BB3-FA41-BAF9-1B45847A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61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41C91-42A9-1246-B60C-E7BC24427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09A0-F0D9-4D61-9546-AB62DADAD21C}" type="datetime4">
              <a:rPr lang="en-GB" smtClean="0"/>
              <a:t>18 October 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8AE35-C47B-B74E-BDC2-590302F1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A718F-2536-4840-9733-472A2758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22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EB49-2959-034B-AF93-AAD070C5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FFC81-EDF4-9640-8BA0-C994402DA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accent6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72F73-C98C-1D43-8410-F87580A07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1A4E9-9798-2048-9E5A-3C21AE82B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8CD8-2524-4864-A1E1-E958F6CF121A}" type="datetime4">
              <a:rPr lang="en-GB" smtClean="0"/>
              <a:t>18 October 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402B5-1BC2-A848-8C24-BDA6A28A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1604D-5E86-4648-841F-F62186C3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415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325D-4B39-7849-A7E8-433D56E9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3DC38-9401-1F40-A279-25F85871C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25BC0-E7B0-0B44-8D11-AA5E57A7C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8FCB0-DFE7-CC4B-A52B-10DD6650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FFB8-E152-46C1-984F-98CEC2A7FCAD}" type="datetime4">
              <a:rPr lang="en-GB" smtClean="0"/>
              <a:t>18 October 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ECD0-D8D9-DA47-9D06-BF54B94B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C5CC6-9CF7-AF4E-8516-38912CF5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394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71D91-D579-7B4F-B235-C366E53F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70B2C-4CD8-6B48-BF1F-838E16872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7455B-F4CA-4746-9194-0C7709CC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858B-5E75-49D3-8763-C21EF107A38C}" type="datetime4">
              <a:rPr lang="en-GB" smtClean="0"/>
              <a:t>18 October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0F295-4D26-384C-AE8C-BD6DC9D3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ABFFA-2818-BD43-AE71-CCF4658F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7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4DD461-4689-7F4B-A49A-64CB1DD237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77019"/>
            <a:ext cx="12192000" cy="980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D9A0C0-4960-3842-A965-E517B32C40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2906162"/>
            <a:ext cx="5761037" cy="1980163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Title of your presentation goes here please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1CB52-78B7-0C41-8AA4-9832079460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5157788"/>
            <a:ext cx="5761037" cy="8429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goes here</a:t>
            </a:r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45FCE02-F1F3-2A41-9380-F9CD5291EE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7315" y="784836"/>
            <a:ext cx="3714736" cy="3714736"/>
          </a:xfrm>
          <a:solidFill>
            <a:srgbClr val="F2F3EB"/>
          </a:solidFill>
          <a:ln w="57150">
            <a:solidFill>
              <a:schemeClr val="bg1"/>
            </a:solidFill>
          </a:ln>
          <a:effectLst>
            <a:outerShdw blurRad="215900" sx="102000" sy="102000" algn="ctr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32B067F-1C8D-0E49-B572-20209154F9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336283"/>
            <a:ext cx="1865312" cy="1949716"/>
          </a:xfrm>
          <a:prstGeom prst="rect">
            <a:avLst/>
          </a:prstGeom>
        </p:spPr>
      </p:pic>
      <p:sp>
        <p:nvSpPr>
          <p:cNvPr id="8" name="Picture Placeholder 18">
            <a:extLst>
              <a:ext uri="{FF2B5EF4-FFF2-40B4-BE49-F238E27FC236}">
                <a16:creationId xmlns:a16="http://schemas.microsoft.com/office/drawing/2014/main" id="{21D77384-8863-7640-BFDD-3B9016104F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02501" y="3696164"/>
            <a:ext cx="1821240" cy="1821240"/>
          </a:xfrm>
          <a:solidFill>
            <a:srgbClr val="F2F3EB"/>
          </a:solidFill>
          <a:ln w="57150">
            <a:solidFill>
              <a:schemeClr val="bg1"/>
            </a:solidFill>
          </a:ln>
          <a:effectLst>
            <a:outerShdw blurRad="215900" sx="102000" sy="102000" algn="ctr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637CF1-8938-F04A-A23B-CD4FAD62D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2060"/>
            <a:ext cx="12192000" cy="296924"/>
          </a:xfrm>
          <a:prstGeom prst="rect">
            <a:avLst/>
          </a:prstGeom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9865C99D-AABA-DC49-8394-33099C33E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71176" y="336283"/>
            <a:ext cx="2235444" cy="2235444"/>
          </a:xfrm>
          <a:solidFill>
            <a:srgbClr val="F2F3EB"/>
          </a:solidFill>
          <a:ln w="57150">
            <a:solidFill>
              <a:schemeClr val="bg1"/>
            </a:solidFill>
          </a:ln>
          <a:effectLst>
            <a:outerShdw blurRad="215900" sx="102000" sy="102000" algn="ctr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76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94343-75BF-4F4D-BC4A-B49DFEA89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8C1AD-278D-464F-AD26-B1C17EA4F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0EE6F-713F-E146-92D5-9179ECA7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20F7-F8B4-4C2B-B0CC-18B81B50C585}" type="datetime4">
              <a:rPr lang="en-GB" smtClean="0"/>
              <a:t>18 October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6F037-76AA-EA45-ACF5-A7725998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34265-4477-344C-806F-7F882D1B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20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A0C0-4960-3842-A965-E517B32C40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963" y="1122363"/>
            <a:ext cx="5761037" cy="1620837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Section header title goes here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1CB52-78B7-0C41-8AA4-9832079460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4963" y="3096285"/>
            <a:ext cx="5761037" cy="216151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87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Section Header subtitle</a:t>
            </a:r>
            <a:endParaRPr lang="en-GB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26CB6F74-1A0D-4E96-B3A6-84DB8335DA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95684" y="-1615"/>
            <a:ext cx="4196316" cy="6859615"/>
          </a:xfrm>
          <a:custGeom>
            <a:avLst/>
            <a:gdLst>
              <a:gd name="connsiteX0" fmla="*/ 39942 w 5578475"/>
              <a:gd name="connsiteY0" fmla="*/ 3797300 h 6859615"/>
              <a:gd name="connsiteX1" fmla="*/ 79884 w 5578475"/>
              <a:gd name="connsiteY1" fmla="*/ 3870097 h 6859615"/>
              <a:gd name="connsiteX2" fmla="*/ 39942 w 5578475"/>
              <a:gd name="connsiteY2" fmla="*/ 3942894 h 6859615"/>
              <a:gd name="connsiteX3" fmla="*/ 0 w 5578475"/>
              <a:gd name="connsiteY3" fmla="*/ 3870097 h 6859615"/>
              <a:gd name="connsiteX4" fmla="*/ 39942 w 5578475"/>
              <a:gd name="connsiteY4" fmla="*/ 3797300 h 6859615"/>
              <a:gd name="connsiteX5" fmla="*/ 5572379 w 5578475"/>
              <a:gd name="connsiteY5" fmla="*/ 0 h 6859615"/>
              <a:gd name="connsiteX6" fmla="*/ 5578475 w 5578475"/>
              <a:gd name="connsiteY6" fmla="*/ 6857986 h 6859615"/>
              <a:gd name="connsiteX7" fmla="*/ 771923 w 5578475"/>
              <a:gd name="connsiteY7" fmla="*/ 6859615 h 6859615"/>
              <a:gd name="connsiteX8" fmla="*/ 777729 w 5578475"/>
              <a:gd name="connsiteY8" fmla="*/ 6185420 h 6859615"/>
              <a:gd name="connsiteX9" fmla="*/ 843996 w 5578475"/>
              <a:gd name="connsiteY9" fmla="*/ 5874333 h 6859615"/>
              <a:gd name="connsiteX10" fmla="*/ 798557 w 5578475"/>
              <a:gd name="connsiteY10" fmla="*/ 5140414 h 6859615"/>
              <a:gd name="connsiteX11" fmla="*/ 792163 w 5578475"/>
              <a:gd name="connsiteY11" fmla="*/ 4302231 h 6859615"/>
              <a:gd name="connsiteX12" fmla="*/ 786829 w 5578475"/>
              <a:gd name="connsiteY12" fmla="*/ 2775529 h 6859615"/>
              <a:gd name="connsiteX13" fmla="*/ 808463 w 5578475"/>
              <a:gd name="connsiteY13" fmla="*/ 1862862 h 6859615"/>
              <a:gd name="connsiteX14" fmla="*/ 807229 w 5578475"/>
              <a:gd name="connsiteY14" fmla="*/ 1228384 h 6859615"/>
              <a:gd name="connsiteX15" fmla="*/ 783825 w 5578475"/>
              <a:gd name="connsiteY15" fmla="*/ 666410 h 6859615"/>
              <a:gd name="connsiteX16" fmla="*/ 801641 w 5578475"/>
              <a:gd name="connsiteY16" fmla="*/ 724 h 6859615"/>
              <a:gd name="connsiteX0" fmla="*/ 80848 w 5619381"/>
              <a:gd name="connsiteY0" fmla="*/ 3797300 h 6859615"/>
              <a:gd name="connsiteX1" fmla="*/ 120790 w 5619381"/>
              <a:gd name="connsiteY1" fmla="*/ 3870097 h 6859615"/>
              <a:gd name="connsiteX2" fmla="*/ 697637 w 5619381"/>
              <a:gd name="connsiteY2" fmla="*/ 5758755 h 6859615"/>
              <a:gd name="connsiteX3" fmla="*/ 40906 w 5619381"/>
              <a:gd name="connsiteY3" fmla="*/ 3870097 h 6859615"/>
              <a:gd name="connsiteX4" fmla="*/ 80848 w 5619381"/>
              <a:gd name="connsiteY4" fmla="*/ 3797300 h 6859615"/>
              <a:gd name="connsiteX5" fmla="*/ 5613285 w 5619381"/>
              <a:gd name="connsiteY5" fmla="*/ 0 h 6859615"/>
              <a:gd name="connsiteX6" fmla="*/ 5619381 w 5619381"/>
              <a:gd name="connsiteY6" fmla="*/ 6857986 h 6859615"/>
              <a:gd name="connsiteX7" fmla="*/ 812829 w 5619381"/>
              <a:gd name="connsiteY7" fmla="*/ 6859615 h 6859615"/>
              <a:gd name="connsiteX8" fmla="*/ 818635 w 5619381"/>
              <a:gd name="connsiteY8" fmla="*/ 6185420 h 6859615"/>
              <a:gd name="connsiteX9" fmla="*/ 884902 w 5619381"/>
              <a:gd name="connsiteY9" fmla="*/ 5874333 h 6859615"/>
              <a:gd name="connsiteX10" fmla="*/ 839463 w 5619381"/>
              <a:gd name="connsiteY10" fmla="*/ 5140414 h 6859615"/>
              <a:gd name="connsiteX11" fmla="*/ 833069 w 5619381"/>
              <a:gd name="connsiteY11" fmla="*/ 4302231 h 6859615"/>
              <a:gd name="connsiteX12" fmla="*/ 827735 w 5619381"/>
              <a:gd name="connsiteY12" fmla="*/ 2775529 h 6859615"/>
              <a:gd name="connsiteX13" fmla="*/ 849369 w 5619381"/>
              <a:gd name="connsiteY13" fmla="*/ 1862862 h 6859615"/>
              <a:gd name="connsiteX14" fmla="*/ 848135 w 5619381"/>
              <a:gd name="connsiteY14" fmla="*/ 1228384 h 6859615"/>
              <a:gd name="connsiteX15" fmla="*/ 824731 w 5619381"/>
              <a:gd name="connsiteY15" fmla="*/ 666410 h 6859615"/>
              <a:gd name="connsiteX16" fmla="*/ 842547 w 5619381"/>
              <a:gd name="connsiteY16" fmla="*/ 724 h 6859615"/>
              <a:gd name="connsiteX17" fmla="*/ 5613285 w 5619381"/>
              <a:gd name="connsiteY17" fmla="*/ 0 h 6859615"/>
              <a:gd name="connsiteX0" fmla="*/ 104617 w 5643150"/>
              <a:gd name="connsiteY0" fmla="*/ 3797300 h 6859615"/>
              <a:gd name="connsiteX1" fmla="*/ 774287 w 5643150"/>
              <a:gd name="connsiteY1" fmla="*/ 5315022 h 6859615"/>
              <a:gd name="connsiteX2" fmla="*/ 721406 w 5643150"/>
              <a:gd name="connsiteY2" fmla="*/ 5758755 h 6859615"/>
              <a:gd name="connsiteX3" fmla="*/ 64675 w 5643150"/>
              <a:gd name="connsiteY3" fmla="*/ 3870097 h 6859615"/>
              <a:gd name="connsiteX4" fmla="*/ 104617 w 5643150"/>
              <a:gd name="connsiteY4" fmla="*/ 3797300 h 6859615"/>
              <a:gd name="connsiteX5" fmla="*/ 5637054 w 5643150"/>
              <a:gd name="connsiteY5" fmla="*/ 0 h 6859615"/>
              <a:gd name="connsiteX6" fmla="*/ 5643150 w 5643150"/>
              <a:gd name="connsiteY6" fmla="*/ 6857986 h 6859615"/>
              <a:gd name="connsiteX7" fmla="*/ 836598 w 5643150"/>
              <a:gd name="connsiteY7" fmla="*/ 6859615 h 6859615"/>
              <a:gd name="connsiteX8" fmla="*/ 842404 w 5643150"/>
              <a:gd name="connsiteY8" fmla="*/ 6185420 h 6859615"/>
              <a:gd name="connsiteX9" fmla="*/ 908671 w 5643150"/>
              <a:gd name="connsiteY9" fmla="*/ 5874333 h 6859615"/>
              <a:gd name="connsiteX10" fmla="*/ 863232 w 5643150"/>
              <a:gd name="connsiteY10" fmla="*/ 5140414 h 6859615"/>
              <a:gd name="connsiteX11" fmla="*/ 856838 w 5643150"/>
              <a:gd name="connsiteY11" fmla="*/ 4302231 h 6859615"/>
              <a:gd name="connsiteX12" fmla="*/ 851504 w 5643150"/>
              <a:gd name="connsiteY12" fmla="*/ 2775529 h 6859615"/>
              <a:gd name="connsiteX13" fmla="*/ 873138 w 5643150"/>
              <a:gd name="connsiteY13" fmla="*/ 1862862 h 6859615"/>
              <a:gd name="connsiteX14" fmla="*/ 871904 w 5643150"/>
              <a:gd name="connsiteY14" fmla="*/ 1228384 h 6859615"/>
              <a:gd name="connsiteX15" fmla="*/ 848500 w 5643150"/>
              <a:gd name="connsiteY15" fmla="*/ 666410 h 6859615"/>
              <a:gd name="connsiteX16" fmla="*/ 866316 w 5643150"/>
              <a:gd name="connsiteY16" fmla="*/ 724 h 6859615"/>
              <a:gd name="connsiteX17" fmla="*/ 5637054 w 5643150"/>
              <a:gd name="connsiteY17" fmla="*/ 0 h 6859615"/>
              <a:gd name="connsiteX0" fmla="*/ 669677 w 5578482"/>
              <a:gd name="connsiteY0" fmla="*/ 5086949 h 6859615"/>
              <a:gd name="connsiteX1" fmla="*/ 709619 w 5578482"/>
              <a:gd name="connsiteY1" fmla="*/ 5315022 h 6859615"/>
              <a:gd name="connsiteX2" fmla="*/ 656738 w 5578482"/>
              <a:gd name="connsiteY2" fmla="*/ 5758755 h 6859615"/>
              <a:gd name="connsiteX3" fmla="*/ 7 w 5578482"/>
              <a:gd name="connsiteY3" fmla="*/ 3870097 h 6859615"/>
              <a:gd name="connsiteX4" fmla="*/ 669677 w 5578482"/>
              <a:gd name="connsiteY4" fmla="*/ 5086949 h 6859615"/>
              <a:gd name="connsiteX5" fmla="*/ 5572386 w 5578482"/>
              <a:gd name="connsiteY5" fmla="*/ 0 h 6859615"/>
              <a:gd name="connsiteX6" fmla="*/ 5578482 w 5578482"/>
              <a:gd name="connsiteY6" fmla="*/ 6857986 h 6859615"/>
              <a:gd name="connsiteX7" fmla="*/ 771930 w 5578482"/>
              <a:gd name="connsiteY7" fmla="*/ 6859615 h 6859615"/>
              <a:gd name="connsiteX8" fmla="*/ 777736 w 5578482"/>
              <a:gd name="connsiteY8" fmla="*/ 6185420 h 6859615"/>
              <a:gd name="connsiteX9" fmla="*/ 844003 w 5578482"/>
              <a:gd name="connsiteY9" fmla="*/ 5874333 h 6859615"/>
              <a:gd name="connsiteX10" fmla="*/ 798564 w 5578482"/>
              <a:gd name="connsiteY10" fmla="*/ 5140414 h 6859615"/>
              <a:gd name="connsiteX11" fmla="*/ 792170 w 5578482"/>
              <a:gd name="connsiteY11" fmla="*/ 4302231 h 6859615"/>
              <a:gd name="connsiteX12" fmla="*/ 786836 w 5578482"/>
              <a:gd name="connsiteY12" fmla="*/ 2775529 h 6859615"/>
              <a:gd name="connsiteX13" fmla="*/ 808470 w 5578482"/>
              <a:gd name="connsiteY13" fmla="*/ 1862862 h 6859615"/>
              <a:gd name="connsiteX14" fmla="*/ 807236 w 5578482"/>
              <a:gd name="connsiteY14" fmla="*/ 1228384 h 6859615"/>
              <a:gd name="connsiteX15" fmla="*/ 783832 w 5578482"/>
              <a:gd name="connsiteY15" fmla="*/ 666410 h 6859615"/>
              <a:gd name="connsiteX16" fmla="*/ 801648 w 5578482"/>
              <a:gd name="connsiteY16" fmla="*/ 724 h 6859615"/>
              <a:gd name="connsiteX17" fmla="*/ 5572386 w 5578482"/>
              <a:gd name="connsiteY17" fmla="*/ 0 h 6859615"/>
              <a:gd name="connsiteX0" fmla="*/ 74523 w 4983328"/>
              <a:gd name="connsiteY0" fmla="*/ 5086949 h 6859615"/>
              <a:gd name="connsiteX1" fmla="*/ 114465 w 4983328"/>
              <a:gd name="connsiteY1" fmla="*/ 5315022 h 6859615"/>
              <a:gd name="connsiteX2" fmla="*/ 61584 w 4983328"/>
              <a:gd name="connsiteY2" fmla="*/ 5758755 h 6859615"/>
              <a:gd name="connsiteX3" fmla="*/ 76 w 4983328"/>
              <a:gd name="connsiteY3" fmla="*/ 5396972 h 6859615"/>
              <a:gd name="connsiteX4" fmla="*/ 74523 w 4983328"/>
              <a:gd name="connsiteY4" fmla="*/ 5086949 h 6859615"/>
              <a:gd name="connsiteX5" fmla="*/ 4977232 w 4983328"/>
              <a:gd name="connsiteY5" fmla="*/ 0 h 6859615"/>
              <a:gd name="connsiteX6" fmla="*/ 4983328 w 4983328"/>
              <a:gd name="connsiteY6" fmla="*/ 6857986 h 6859615"/>
              <a:gd name="connsiteX7" fmla="*/ 176776 w 4983328"/>
              <a:gd name="connsiteY7" fmla="*/ 6859615 h 6859615"/>
              <a:gd name="connsiteX8" fmla="*/ 182582 w 4983328"/>
              <a:gd name="connsiteY8" fmla="*/ 6185420 h 6859615"/>
              <a:gd name="connsiteX9" fmla="*/ 248849 w 4983328"/>
              <a:gd name="connsiteY9" fmla="*/ 5874333 h 6859615"/>
              <a:gd name="connsiteX10" fmla="*/ 203410 w 4983328"/>
              <a:gd name="connsiteY10" fmla="*/ 5140414 h 6859615"/>
              <a:gd name="connsiteX11" fmla="*/ 197016 w 4983328"/>
              <a:gd name="connsiteY11" fmla="*/ 4302231 h 6859615"/>
              <a:gd name="connsiteX12" fmla="*/ 191682 w 4983328"/>
              <a:gd name="connsiteY12" fmla="*/ 2775529 h 6859615"/>
              <a:gd name="connsiteX13" fmla="*/ 213316 w 4983328"/>
              <a:gd name="connsiteY13" fmla="*/ 1862862 h 6859615"/>
              <a:gd name="connsiteX14" fmla="*/ 212082 w 4983328"/>
              <a:gd name="connsiteY14" fmla="*/ 1228384 h 6859615"/>
              <a:gd name="connsiteX15" fmla="*/ 188678 w 4983328"/>
              <a:gd name="connsiteY15" fmla="*/ 666410 h 6859615"/>
              <a:gd name="connsiteX16" fmla="*/ 206494 w 4983328"/>
              <a:gd name="connsiteY16" fmla="*/ 724 h 6859615"/>
              <a:gd name="connsiteX17" fmla="*/ 4977232 w 4983328"/>
              <a:gd name="connsiteY17" fmla="*/ 0 h 6859615"/>
              <a:gd name="connsiteX0" fmla="*/ 74454 w 4983259"/>
              <a:gd name="connsiteY0" fmla="*/ 5086949 h 6859615"/>
              <a:gd name="connsiteX1" fmla="*/ 114396 w 4983259"/>
              <a:gd name="connsiteY1" fmla="*/ 5315022 h 6859615"/>
              <a:gd name="connsiteX2" fmla="*/ 78767 w 4983259"/>
              <a:gd name="connsiteY2" fmla="*/ 5456830 h 6859615"/>
              <a:gd name="connsiteX3" fmla="*/ 7 w 4983259"/>
              <a:gd name="connsiteY3" fmla="*/ 5396972 h 6859615"/>
              <a:gd name="connsiteX4" fmla="*/ 74454 w 4983259"/>
              <a:gd name="connsiteY4" fmla="*/ 5086949 h 6859615"/>
              <a:gd name="connsiteX5" fmla="*/ 4977163 w 4983259"/>
              <a:gd name="connsiteY5" fmla="*/ 0 h 6859615"/>
              <a:gd name="connsiteX6" fmla="*/ 4983259 w 4983259"/>
              <a:gd name="connsiteY6" fmla="*/ 6857986 h 6859615"/>
              <a:gd name="connsiteX7" fmla="*/ 176707 w 4983259"/>
              <a:gd name="connsiteY7" fmla="*/ 6859615 h 6859615"/>
              <a:gd name="connsiteX8" fmla="*/ 182513 w 4983259"/>
              <a:gd name="connsiteY8" fmla="*/ 6185420 h 6859615"/>
              <a:gd name="connsiteX9" fmla="*/ 248780 w 4983259"/>
              <a:gd name="connsiteY9" fmla="*/ 5874333 h 6859615"/>
              <a:gd name="connsiteX10" fmla="*/ 203341 w 4983259"/>
              <a:gd name="connsiteY10" fmla="*/ 5140414 h 6859615"/>
              <a:gd name="connsiteX11" fmla="*/ 196947 w 4983259"/>
              <a:gd name="connsiteY11" fmla="*/ 4302231 h 6859615"/>
              <a:gd name="connsiteX12" fmla="*/ 191613 w 4983259"/>
              <a:gd name="connsiteY12" fmla="*/ 2775529 h 6859615"/>
              <a:gd name="connsiteX13" fmla="*/ 213247 w 4983259"/>
              <a:gd name="connsiteY13" fmla="*/ 1862862 h 6859615"/>
              <a:gd name="connsiteX14" fmla="*/ 212013 w 4983259"/>
              <a:gd name="connsiteY14" fmla="*/ 1228384 h 6859615"/>
              <a:gd name="connsiteX15" fmla="*/ 188609 w 4983259"/>
              <a:gd name="connsiteY15" fmla="*/ 666410 h 6859615"/>
              <a:gd name="connsiteX16" fmla="*/ 206425 w 4983259"/>
              <a:gd name="connsiteY16" fmla="*/ 724 h 6859615"/>
              <a:gd name="connsiteX17" fmla="*/ 4977163 w 4983259"/>
              <a:gd name="connsiteY17" fmla="*/ 0 h 6859615"/>
              <a:gd name="connsiteX0" fmla="*/ 44956 w 4983953"/>
              <a:gd name="connsiteY0" fmla="*/ 5293983 h 6859615"/>
              <a:gd name="connsiteX1" fmla="*/ 115090 w 4983953"/>
              <a:gd name="connsiteY1" fmla="*/ 5315022 h 6859615"/>
              <a:gd name="connsiteX2" fmla="*/ 79461 w 4983953"/>
              <a:gd name="connsiteY2" fmla="*/ 5456830 h 6859615"/>
              <a:gd name="connsiteX3" fmla="*/ 701 w 4983953"/>
              <a:gd name="connsiteY3" fmla="*/ 5396972 h 6859615"/>
              <a:gd name="connsiteX4" fmla="*/ 44956 w 4983953"/>
              <a:gd name="connsiteY4" fmla="*/ 5293983 h 6859615"/>
              <a:gd name="connsiteX5" fmla="*/ 4977857 w 4983953"/>
              <a:gd name="connsiteY5" fmla="*/ 0 h 6859615"/>
              <a:gd name="connsiteX6" fmla="*/ 4983953 w 4983953"/>
              <a:gd name="connsiteY6" fmla="*/ 6857986 h 6859615"/>
              <a:gd name="connsiteX7" fmla="*/ 177401 w 4983953"/>
              <a:gd name="connsiteY7" fmla="*/ 6859615 h 6859615"/>
              <a:gd name="connsiteX8" fmla="*/ 183207 w 4983953"/>
              <a:gd name="connsiteY8" fmla="*/ 6185420 h 6859615"/>
              <a:gd name="connsiteX9" fmla="*/ 249474 w 4983953"/>
              <a:gd name="connsiteY9" fmla="*/ 5874333 h 6859615"/>
              <a:gd name="connsiteX10" fmla="*/ 204035 w 4983953"/>
              <a:gd name="connsiteY10" fmla="*/ 5140414 h 6859615"/>
              <a:gd name="connsiteX11" fmla="*/ 197641 w 4983953"/>
              <a:gd name="connsiteY11" fmla="*/ 4302231 h 6859615"/>
              <a:gd name="connsiteX12" fmla="*/ 192307 w 4983953"/>
              <a:gd name="connsiteY12" fmla="*/ 2775529 h 6859615"/>
              <a:gd name="connsiteX13" fmla="*/ 213941 w 4983953"/>
              <a:gd name="connsiteY13" fmla="*/ 1862862 h 6859615"/>
              <a:gd name="connsiteX14" fmla="*/ 212707 w 4983953"/>
              <a:gd name="connsiteY14" fmla="*/ 1228384 h 6859615"/>
              <a:gd name="connsiteX15" fmla="*/ 189303 w 4983953"/>
              <a:gd name="connsiteY15" fmla="*/ 666410 h 6859615"/>
              <a:gd name="connsiteX16" fmla="*/ 207119 w 4983953"/>
              <a:gd name="connsiteY16" fmla="*/ 724 h 6859615"/>
              <a:gd name="connsiteX17" fmla="*/ 4977857 w 4983953"/>
              <a:gd name="connsiteY17" fmla="*/ 0 h 6859615"/>
              <a:gd name="connsiteX0" fmla="*/ 4084 w 4943081"/>
              <a:gd name="connsiteY0" fmla="*/ 5293983 h 6859615"/>
              <a:gd name="connsiteX1" fmla="*/ 74218 w 4943081"/>
              <a:gd name="connsiteY1" fmla="*/ 5315022 h 6859615"/>
              <a:gd name="connsiteX2" fmla="*/ 38589 w 4943081"/>
              <a:gd name="connsiteY2" fmla="*/ 5456830 h 6859615"/>
              <a:gd name="connsiteX3" fmla="*/ 11587 w 4943081"/>
              <a:gd name="connsiteY3" fmla="*/ 5388346 h 6859615"/>
              <a:gd name="connsiteX4" fmla="*/ 4084 w 4943081"/>
              <a:gd name="connsiteY4" fmla="*/ 5293983 h 6859615"/>
              <a:gd name="connsiteX5" fmla="*/ 4936985 w 4943081"/>
              <a:gd name="connsiteY5" fmla="*/ 0 h 6859615"/>
              <a:gd name="connsiteX6" fmla="*/ 4943081 w 4943081"/>
              <a:gd name="connsiteY6" fmla="*/ 6857986 h 6859615"/>
              <a:gd name="connsiteX7" fmla="*/ 136529 w 4943081"/>
              <a:gd name="connsiteY7" fmla="*/ 6859615 h 6859615"/>
              <a:gd name="connsiteX8" fmla="*/ 142335 w 4943081"/>
              <a:gd name="connsiteY8" fmla="*/ 6185420 h 6859615"/>
              <a:gd name="connsiteX9" fmla="*/ 208602 w 4943081"/>
              <a:gd name="connsiteY9" fmla="*/ 5874333 h 6859615"/>
              <a:gd name="connsiteX10" fmla="*/ 163163 w 4943081"/>
              <a:gd name="connsiteY10" fmla="*/ 5140414 h 6859615"/>
              <a:gd name="connsiteX11" fmla="*/ 156769 w 4943081"/>
              <a:gd name="connsiteY11" fmla="*/ 4302231 h 6859615"/>
              <a:gd name="connsiteX12" fmla="*/ 151435 w 4943081"/>
              <a:gd name="connsiteY12" fmla="*/ 2775529 h 6859615"/>
              <a:gd name="connsiteX13" fmla="*/ 173069 w 4943081"/>
              <a:gd name="connsiteY13" fmla="*/ 1862862 h 6859615"/>
              <a:gd name="connsiteX14" fmla="*/ 171835 w 4943081"/>
              <a:gd name="connsiteY14" fmla="*/ 1228384 h 6859615"/>
              <a:gd name="connsiteX15" fmla="*/ 148431 w 4943081"/>
              <a:gd name="connsiteY15" fmla="*/ 666410 h 6859615"/>
              <a:gd name="connsiteX16" fmla="*/ 166247 w 4943081"/>
              <a:gd name="connsiteY16" fmla="*/ 724 h 6859615"/>
              <a:gd name="connsiteX17" fmla="*/ 4936985 w 4943081"/>
              <a:gd name="connsiteY17" fmla="*/ 0 h 6859615"/>
              <a:gd name="connsiteX0" fmla="*/ 4648 w 4943645"/>
              <a:gd name="connsiteY0" fmla="*/ 5293983 h 6859615"/>
              <a:gd name="connsiteX1" fmla="*/ 74782 w 4943645"/>
              <a:gd name="connsiteY1" fmla="*/ 5315022 h 6859615"/>
              <a:gd name="connsiteX2" fmla="*/ 57153 w 4943645"/>
              <a:gd name="connsiteY2" fmla="*/ 5413630 h 6859615"/>
              <a:gd name="connsiteX3" fmla="*/ 12151 w 4943645"/>
              <a:gd name="connsiteY3" fmla="*/ 5388346 h 6859615"/>
              <a:gd name="connsiteX4" fmla="*/ 4648 w 4943645"/>
              <a:gd name="connsiteY4" fmla="*/ 5293983 h 6859615"/>
              <a:gd name="connsiteX5" fmla="*/ 4937549 w 4943645"/>
              <a:gd name="connsiteY5" fmla="*/ 0 h 6859615"/>
              <a:gd name="connsiteX6" fmla="*/ 4943645 w 4943645"/>
              <a:gd name="connsiteY6" fmla="*/ 6857986 h 6859615"/>
              <a:gd name="connsiteX7" fmla="*/ 137093 w 4943645"/>
              <a:gd name="connsiteY7" fmla="*/ 6859615 h 6859615"/>
              <a:gd name="connsiteX8" fmla="*/ 142899 w 4943645"/>
              <a:gd name="connsiteY8" fmla="*/ 6185420 h 6859615"/>
              <a:gd name="connsiteX9" fmla="*/ 209166 w 4943645"/>
              <a:gd name="connsiteY9" fmla="*/ 5874333 h 6859615"/>
              <a:gd name="connsiteX10" fmla="*/ 163727 w 4943645"/>
              <a:gd name="connsiteY10" fmla="*/ 5140414 h 6859615"/>
              <a:gd name="connsiteX11" fmla="*/ 157333 w 4943645"/>
              <a:gd name="connsiteY11" fmla="*/ 4302231 h 6859615"/>
              <a:gd name="connsiteX12" fmla="*/ 151999 w 4943645"/>
              <a:gd name="connsiteY12" fmla="*/ 2775529 h 6859615"/>
              <a:gd name="connsiteX13" fmla="*/ 173633 w 4943645"/>
              <a:gd name="connsiteY13" fmla="*/ 1862862 h 6859615"/>
              <a:gd name="connsiteX14" fmla="*/ 172399 w 4943645"/>
              <a:gd name="connsiteY14" fmla="*/ 1228384 h 6859615"/>
              <a:gd name="connsiteX15" fmla="*/ 148995 w 4943645"/>
              <a:gd name="connsiteY15" fmla="*/ 666410 h 6859615"/>
              <a:gd name="connsiteX16" fmla="*/ 166811 w 4943645"/>
              <a:gd name="connsiteY16" fmla="*/ 724 h 6859615"/>
              <a:gd name="connsiteX17" fmla="*/ 4937549 w 4943645"/>
              <a:gd name="connsiteY17" fmla="*/ 0 h 6859615"/>
              <a:gd name="connsiteX0" fmla="*/ 15612 w 4933009"/>
              <a:gd name="connsiteY0" fmla="*/ 5319183 h 6859615"/>
              <a:gd name="connsiteX1" fmla="*/ 64146 w 4933009"/>
              <a:gd name="connsiteY1" fmla="*/ 5315022 h 6859615"/>
              <a:gd name="connsiteX2" fmla="*/ 46517 w 4933009"/>
              <a:gd name="connsiteY2" fmla="*/ 5413630 h 6859615"/>
              <a:gd name="connsiteX3" fmla="*/ 1515 w 4933009"/>
              <a:gd name="connsiteY3" fmla="*/ 5388346 h 6859615"/>
              <a:gd name="connsiteX4" fmla="*/ 15612 w 4933009"/>
              <a:gd name="connsiteY4" fmla="*/ 5319183 h 6859615"/>
              <a:gd name="connsiteX5" fmla="*/ 4926913 w 4933009"/>
              <a:gd name="connsiteY5" fmla="*/ 0 h 6859615"/>
              <a:gd name="connsiteX6" fmla="*/ 4933009 w 4933009"/>
              <a:gd name="connsiteY6" fmla="*/ 6857986 h 6859615"/>
              <a:gd name="connsiteX7" fmla="*/ 126457 w 4933009"/>
              <a:gd name="connsiteY7" fmla="*/ 6859615 h 6859615"/>
              <a:gd name="connsiteX8" fmla="*/ 132263 w 4933009"/>
              <a:gd name="connsiteY8" fmla="*/ 6185420 h 6859615"/>
              <a:gd name="connsiteX9" fmla="*/ 198530 w 4933009"/>
              <a:gd name="connsiteY9" fmla="*/ 5874333 h 6859615"/>
              <a:gd name="connsiteX10" fmla="*/ 153091 w 4933009"/>
              <a:gd name="connsiteY10" fmla="*/ 5140414 h 6859615"/>
              <a:gd name="connsiteX11" fmla="*/ 146697 w 4933009"/>
              <a:gd name="connsiteY11" fmla="*/ 4302231 h 6859615"/>
              <a:gd name="connsiteX12" fmla="*/ 141363 w 4933009"/>
              <a:gd name="connsiteY12" fmla="*/ 2775529 h 6859615"/>
              <a:gd name="connsiteX13" fmla="*/ 162997 w 4933009"/>
              <a:gd name="connsiteY13" fmla="*/ 1862862 h 6859615"/>
              <a:gd name="connsiteX14" fmla="*/ 161763 w 4933009"/>
              <a:gd name="connsiteY14" fmla="*/ 1228384 h 6859615"/>
              <a:gd name="connsiteX15" fmla="*/ 138359 w 4933009"/>
              <a:gd name="connsiteY15" fmla="*/ 666410 h 6859615"/>
              <a:gd name="connsiteX16" fmla="*/ 156175 w 4933009"/>
              <a:gd name="connsiteY16" fmla="*/ 724 h 6859615"/>
              <a:gd name="connsiteX17" fmla="*/ 4926913 w 4933009"/>
              <a:gd name="connsiteY17" fmla="*/ 0 h 6859615"/>
              <a:gd name="connsiteX0" fmla="*/ 20639 w 4938036"/>
              <a:gd name="connsiteY0" fmla="*/ 5319183 h 6859615"/>
              <a:gd name="connsiteX1" fmla="*/ 69173 w 4938036"/>
              <a:gd name="connsiteY1" fmla="*/ 5315022 h 6859615"/>
              <a:gd name="connsiteX2" fmla="*/ 123544 w 4938036"/>
              <a:gd name="connsiteY2" fmla="*/ 5615230 h 6859615"/>
              <a:gd name="connsiteX3" fmla="*/ 6542 w 4938036"/>
              <a:gd name="connsiteY3" fmla="*/ 5388346 h 6859615"/>
              <a:gd name="connsiteX4" fmla="*/ 20639 w 4938036"/>
              <a:gd name="connsiteY4" fmla="*/ 5319183 h 6859615"/>
              <a:gd name="connsiteX5" fmla="*/ 4931940 w 4938036"/>
              <a:gd name="connsiteY5" fmla="*/ 0 h 6859615"/>
              <a:gd name="connsiteX6" fmla="*/ 4938036 w 4938036"/>
              <a:gd name="connsiteY6" fmla="*/ 6857986 h 6859615"/>
              <a:gd name="connsiteX7" fmla="*/ 131484 w 4938036"/>
              <a:gd name="connsiteY7" fmla="*/ 6859615 h 6859615"/>
              <a:gd name="connsiteX8" fmla="*/ 137290 w 4938036"/>
              <a:gd name="connsiteY8" fmla="*/ 6185420 h 6859615"/>
              <a:gd name="connsiteX9" fmla="*/ 203557 w 4938036"/>
              <a:gd name="connsiteY9" fmla="*/ 5874333 h 6859615"/>
              <a:gd name="connsiteX10" fmla="*/ 158118 w 4938036"/>
              <a:gd name="connsiteY10" fmla="*/ 5140414 h 6859615"/>
              <a:gd name="connsiteX11" fmla="*/ 151724 w 4938036"/>
              <a:gd name="connsiteY11" fmla="*/ 4302231 h 6859615"/>
              <a:gd name="connsiteX12" fmla="*/ 146390 w 4938036"/>
              <a:gd name="connsiteY12" fmla="*/ 2775529 h 6859615"/>
              <a:gd name="connsiteX13" fmla="*/ 168024 w 4938036"/>
              <a:gd name="connsiteY13" fmla="*/ 1862862 h 6859615"/>
              <a:gd name="connsiteX14" fmla="*/ 166790 w 4938036"/>
              <a:gd name="connsiteY14" fmla="*/ 1228384 h 6859615"/>
              <a:gd name="connsiteX15" fmla="*/ 143386 w 4938036"/>
              <a:gd name="connsiteY15" fmla="*/ 666410 h 6859615"/>
              <a:gd name="connsiteX16" fmla="*/ 161202 w 4938036"/>
              <a:gd name="connsiteY16" fmla="*/ 724 h 6859615"/>
              <a:gd name="connsiteX17" fmla="*/ 4931940 w 4938036"/>
              <a:gd name="connsiteY17" fmla="*/ 0 h 6859615"/>
              <a:gd name="connsiteX0" fmla="*/ 21862 w 4939259"/>
              <a:gd name="connsiteY0" fmla="*/ 5319183 h 6859615"/>
              <a:gd name="connsiteX1" fmla="*/ 109996 w 4939259"/>
              <a:gd name="connsiteY1" fmla="*/ 5437422 h 6859615"/>
              <a:gd name="connsiteX2" fmla="*/ 124767 w 4939259"/>
              <a:gd name="connsiteY2" fmla="*/ 5615230 h 6859615"/>
              <a:gd name="connsiteX3" fmla="*/ 7765 w 4939259"/>
              <a:gd name="connsiteY3" fmla="*/ 5388346 h 6859615"/>
              <a:gd name="connsiteX4" fmla="*/ 21862 w 4939259"/>
              <a:gd name="connsiteY4" fmla="*/ 5319183 h 6859615"/>
              <a:gd name="connsiteX5" fmla="*/ 4933163 w 4939259"/>
              <a:gd name="connsiteY5" fmla="*/ 0 h 6859615"/>
              <a:gd name="connsiteX6" fmla="*/ 4939259 w 4939259"/>
              <a:gd name="connsiteY6" fmla="*/ 6857986 h 6859615"/>
              <a:gd name="connsiteX7" fmla="*/ 132707 w 4939259"/>
              <a:gd name="connsiteY7" fmla="*/ 6859615 h 6859615"/>
              <a:gd name="connsiteX8" fmla="*/ 138513 w 4939259"/>
              <a:gd name="connsiteY8" fmla="*/ 6185420 h 6859615"/>
              <a:gd name="connsiteX9" fmla="*/ 204780 w 4939259"/>
              <a:gd name="connsiteY9" fmla="*/ 5874333 h 6859615"/>
              <a:gd name="connsiteX10" fmla="*/ 159341 w 4939259"/>
              <a:gd name="connsiteY10" fmla="*/ 5140414 h 6859615"/>
              <a:gd name="connsiteX11" fmla="*/ 152947 w 4939259"/>
              <a:gd name="connsiteY11" fmla="*/ 4302231 h 6859615"/>
              <a:gd name="connsiteX12" fmla="*/ 147613 w 4939259"/>
              <a:gd name="connsiteY12" fmla="*/ 2775529 h 6859615"/>
              <a:gd name="connsiteX13" fmla="*/ 169247 w 4939259"/>
              <a:gd name="connsiteY13" fmla="*/ 1862862 h 6859615"/>
              <a:gd name="connsiteX14" fmla="*/ 168013 w 4939259"/>
              <a:gd name="connsiteY14" fmla="*/ 1228384 h 6859615"/>
              <a:gd name="connsiteX15" fmla="*/ 144609 w 4939259"/>
              <a:gd name="connsiteY15" fmla="*/ 666410 h 6859615"/>
              <a:gd name="connsiteX16" fmla="*/ 162425 w 4939259"/>
              <a:gd name="connsiteY16" fmla="*/ 724 h 6859615"/>
              <a:gd name="connsiteX17" fmla="*/ 4933163 w 4939259"/>
              <a:gd name="connsiteY17" fmla="*/ 0 h 6859615"/>
              <a:gd name="connsiteX0" fmla="*/ 93439 w 4931636"/>
              <a:gd name="connsiteY0" fmla="*/ 5394783 h 6859615"/>
              <a:gd name="connsiteX1" fmla="*/ 102373 w 4931636"/>
              <a:gd name="connsiteY1" fmla="*/ 5437422 h 6859615"/>
              <a:gd name="connsiteX2" fmla="*/ 117144 w 4931636"/>
              <a:gd name="connsiteY2" fmla="*/ 5615230 h 6859615"/>
              <a:gd name="connsiteX3" fmla="*/ 142 w 4931636"/>
              <a:gd name="connsiteY3" fmla="*/ 5388346 h 6859615"/>
              <a:gd name="connsiteX4" fmla="*/ 93439 w 4931636"/>
              <a:gd name="connsiteY4" fmla="*/ 5394783 h 6859615"/>
              <a:gd name="connsiteX5" fmla="*/ 4925540 w 4931636"/>
              <a:gd name="connsiteY5" fmla="*/ 0 h 6859615"/>
              <a:gd name="connsiteX6" fmla="*/ 4931636 w 4931636"/>
              <a:gd name="connsiteY6" fmla="*/ 6857986 h 6859615"/>
              <a:gd name="connsiteX7" fmla="*/ 125084 w 4931636"/>
              <a:gd name="connsiteY7" fmla="*/ 6859615 h 6859615"/>
              <a:gd name="connsiteX8" fmla="*/ 130890 w 4931636"/>
              <a:gd name="connsiteY8" fmla="*/ 6185420 h 6859615"/>
              <a:gd name="connsiteX9" fmla="*/ 197157 w 4931636"/>
              <a:gd name="connsiteY9" fmla="*/ 5874333 h 6859615"/>
              <a:gd name="connsiteX10" fmla="*/ 151718 w 4931636"/>
              <a:gd name="connsiteY10" fmla="*/ 5140414 h 6859615"/>
              <a:gd name="connsiteX11" fmla="*/ 145324 w 4931636"/>
              <a:gd name="connsiteY11" fmla="*/ 4302231 h 6859615"/>
              <a:gd name="connsiteX12" fmla="*/ 139990 w 4931636"/>
              <a:gd name="connsiteY12" fmla="*/ 2775529 h 6859615"/>
              <a:gd name="connsiteX13" fmla="*/ 161624 w 4931636"/>
              <a:gd name="connsiteY13" fmla="*/ 1862862 h 6859615"/>
              <a:gd name="connsiteX14" fmla="*/ 160390 w 4931636"/>
              <a:gd name="connsiteY14" fmla="*/ 1228384 h 6859615"/>
              <a:gd name="connsiteX15" fmla="*/ 136986 w 4931636"/>
              <a:gd name="connsiteY15" fmla="*/ 666410 h 6859615"/>
              <a:gd name="connsiteX16" fmla="*/ 154802 w 4931636"/>
              <a:gd name="connsiteY16" fmla="*/ 724 h 6859615"/>
              <a:gd name="connsiteX17" fmla="*/ 4925540 w 4931636"/>
              <a:gd name="connsiteY17" fmla="*/ 0 h 6859615"/>
              <a:gd name="connsiteX0" fmla="*/ 93444 w 4931641"/>
              <a:gd name="connsiteY0" fmla="*/ 5394783 h 6859615"/>
              <a:gd name="connsiteX1" fmla="*/ 123978 w 4931641"/>
              <a:gd name="connsiteY1" fmla="*/ 5559822 h 6859615"/>
              <a:gd name="connsiteX2" fmla="*/ 117149 w 4931641"/>
              <a:gd name="connsiteY2" fmla="*/ 5615230 h 6859615"/>
              <a:gd name="connsiteX3" fmla="*/ 147 w 4931641"/>
              <a:gd name="connsiteY3" fmla="*/ 5388346 h 6859615"/>
              <a:gd name="connsiteX4" fmla="*/ 93444 w 4931641"/>
              <a:gd name="connsiteY4" fmla="*/ 5394783 h 6859615"/>
              <a:gd name="connsiteX5" fmla="*/ 4925545 w 4931641"/>
              <a:gd name="connsiteY5" fmla="*/ 0 h 6859615"/>
              <a:gd name="connsiteX6" fmla="*/ 4931641 w 4931641"/>
              <a:gd name="connsiteY6" fmla="*/ 6857986 h 6859615"/>
              <a:gd name="connsiteX7" fmla="*/ 125089 w 4931641"/>
              <a:gd name="connsiteY7" fmla="*/ 6859615 h 6859615"/>
              <a:gd name="connsiteX8" fmla="*/ 130895 w 4931641"/>
              <a:gd name="connsiteY8" fmla="*/ 6185420 h 6859615"/>
              <a:gd name="connsiteX9" fmla="*/ 197162 w 4931641"/>
              <a:gd name="connsiteY9" fmla="*/ 5874333 h 6859615"/>
              <a:gd name="connsiteX10" fmla="*/ 151723 w 4931641"/>
              <a:gd name="connsiteY10" fmla="*/ 5140414 h 6859615"/>
              <a:gd name="connsiteX11" fmla="*/ 145329 w 4931641"/>
              <a:gd name="connsiteY11" fmla="*/ 4302231 h 6859615"/>
              <a:gd name="connsiteX12" fmla="*/ 139995 w 4931641"/>
              <a:gd name="connsiteY12" fmla="*/ 2775529 h 6859615"/>
              <a:gd name="connsiteX13" fmla="*/ 161629 w 4931641"/>
              <a:gd name="connsiteY13" fmla="*/ 1862862 h 6859615"/>
              <a:gd name="connsiteX14" fmla="*/ 160395 w 4931641"/>
              <a:gd name="connsiteY14" fmla="*/ 1228384 h 6859615"/>
              <a:gd name="connsiteX15" fmla="*/ 136991 w 4931641"/>
              <a:gd name="connsiteY15" fmla="*/ 666410 h 6859615"/>
              <a:gd name="connsiteX16" fmla="*/ 154807 w 4931641"/>
              <a:gd name="connsiteY16" fmla="*/ 724 h 6859615"/>
              <a:gd name="connsiteX17" fmla="*/ 4925545 w 4931641"/>
              <a:gd name="connsiteY17" fmla="*/ 0 h 6859615"/>
              <a:gd name="connsiteX0" fmla="*/ 21895 w 4860092"/>
              <a:gd name="connsiteY0" fmla="*/ 5394783 h 6859615"/>
              <a:gd name="connsiteX1" fmla="*/ 52429 w 4860092"/>
              <a:gd name="connsiteY1" fmla="*/ 5559822 h 6859615"/>
              <a:gd name="connsiteX2" fmla="*/ 45600 w 4860092"/>
              <a:gd name="connsiteY2" fmla="*/ 5615230 h 6859615"/>
              <a:gd name="connsiteX3" fmla="*/ 598 w 4860092"/>
              <a:gd name="connsiteY3" fmla="*/ 5604346 h 6859615"/>
              <a:gd name="connsiteX4" fmla="*/ 21895 w 4860092"/>
              <a:gd name="connsiteY4" fmla="*/ 5394783 h 6859615"/>
              <a:gd name="connsiteX5" fmla="*/ 4853996 w 4860092"/>
              <a:gd name="connsiteY5" fmla="*/ 0 h 6859615"/>
              <a:gd name="connsiteX6" fmla="*/ 4860092 w 4860092"/>
              <a:gd name="connsiteY6" fmla="*/ 6857986 h 6859615"/>
              <a:gd name="connsiteX7" fmla="*/ 53540 w 4860092"/>
              <a:gd name="connsiteY7" fmla="*/ 6859615 h 6859615"/>
              <a:gd name="connsiteX8" fmla="*/ 59346 w 4860092"/>
              <a:gd name="connsiteY8" fmla="*/ 6185420 h 6859615"/>
              <a:gd name="connsiteX9" fmla="*/ 125613 w 4860092"/>
              <a:gd name="connsiteY9" fmla="*/ 5874333 h 6859615"/>
              <a:gd name="connsiteX10" fmla="*/ 80174 w 4860092"/>
              <a:gd name="connsiteY10" fmla="*/ 5140414 h 6859615"/>
              <a:gd name="connsiteX11" fmla="*/ 73780 w 4860092"/>
              <a:gd name="connsiteY11" fmla="*/ 4302231 h 6859615"/>
              <a:gd name="connsiteX12" fmla="*/ 68446 w 4860092"/>
              <a:gd name="connsiteY12" fmla="*/ 2775529 h 6859615"/>
              <a:gd name="connsiteX13" fmla="*/ 90080 w 4860092"/>
              <a:gd name="connsiteY13" fmla="*/ 1862862 h 6859615"/>
              <a:gd name="connsiteX14" fmla="*/ 88846 w 4860092"/>
              <a:gd name="connsiteY14" fmla="*/ 1228384 h 6859615"/>
              <a:gd name="connsiteX15" fmla="*/ 65442 w 4860092"/>
              <a:gd name="connsiteY15" fmla="*/ 666410 h 6859615"/>
              <a:gd name="connsiteX16" fmla="*/ 83258 w 4860092"/>
              <a:gd name="connsiteY16" fmla="*/ 724 h 6859615"/>
              <a:gd name="connsiteX17" fmla="*/ 4853996 w 4860092"/>
              <a:gd name="connsiteY17" fmla="*/ 0 h 6859615"/>
              <a:gd name="connsiteX0" fmla="*/ 21895 w 4860092"/>
              <a:gd name="connsiteY0" fmla="*/ 5524383 h 6859615"/>
              <a:gd name="connsiteX1" fmla="*/ 52429 w 4860092"/>
              <a:gd name="connsiteY1" fmla="*/ 5559822 h 6859615"/>
              <a:gd name="connsiteX2" fmla="*/ 45600 w 4860092"/>
              <a:gd name="connsiteY2" fmla="*/ 5615230 h 6859615"/>
              <a:gd name="connsiteX3" fmla="*/ 598 w 4860092"/>
              <a:gd name="connsiteY3" fmla="*/ 5604346 h 6859615"/>
              <a:gd name="connsiteX4" fmla="*/ 21895 w 4860092"/>
              <a:gd name="connsiteY4" fmla="*/ 5524383 h 6859615"/>
              <a:gd name="connsiteX5" fmla="*/ 4853996 w 4860092"/>
              <a:gd name="connsiteY5" fmla="*/ 0 h 6859615"/>
              <a:gd name="connsiteX6" fmla="*/ 4860092 w 4860092"/>
              <a:gd name="connsiteY6" fmla="*/ 6857986 h 6859615"/>
              <a:gd name="connsiteX7" fmla="*/ 53540 w 4860092"/>
              <a:gd name="connsiteY7" fmla="*/ 6859615 h 6859615"/>
              <a:gd name="connsiteX8" fmla="*/ 59346 w 4860092"/>
              <a:gd name="connsiteY8" fmla="*/ 6185420 h 6859615"/>
              <a:gd name="connsiteX9" fmla="*/ 125613 w 4860092"/>
              <a:gd name="connsiteY9" fmla="*/ 5874333 h 6859615"/>
              <a:gd name="connsiteX10" fmla="*/ 80174 w 4860092"/>
              <a:gd name="connsiteY10" fmla="*/ 5140414 h 6859615"/>
              <a:gd name="connsiteX11" fmla="*/ 73780 w 4860092"/>
              <a:gd name="connsiteY11" fmla="*/ 4302231 h 6859615"/>
              <a:gd name="connsiteX12" fmla="*/ 68446 w 4860092"/>
              <a:gd name="connsiteY12" fmla="*/ 2775529 h 6859615"/>
              <a:gd name="connsiteX13" fmla="*/ 90080 w 4860092"/>
              <a:gd name="connsiteY13" fmla="*/ 1862862 h 6859615"/>
              <a:gd name="connsiteX14" fmla="*/ 88846 w 4860092"/>
              <a:gd name="connsiteY14" fmla="*/ 1228384 h 6859615"/>
              <a:gd name="connsiteX15" fmla="*/ 65442 w 4860092"/>
              <a:gd name="connsiteY15" fmla="*/ 666410 h 6859615"/>
              <a:gd name="connsiteX16" fmla="*/ 83258 w 4860092"/>
              <a:gd name="connsiteY16" fmla="*/ 724 h 6859615"/>
              <a:gd name="connsiteX17" fmla="*/ 4853996 w 4860092"/>
              <a:gd name="connsiteY17" fmla="*/ 0 h 685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60092" h="6859615">
                <a:moveTo>
                  <a:pt x="21895" y="5524383"/>
                </a:moveTo>
                <a:cubicBezTo>
                  <a:pt x="30533" y="5516962"/>
                  <a:pt x="48478" y="5544681"/>
                  <a:pt x="52429" y="5559822"/>
                </a:cubicBezTo>
                <a:cubicBezTo>
                  <a:pt x="56380" y="5574963"/>
                  <a:pt x="54238" y="5607809"/>
                  <a:pt x="45600" y="5615230"/>
                </a:cubicBezTo>
                <a:cubicBezTo>
                  <a:pt x="36962" y="5622651"/>
                  <a:pt x="4549" y="5619487"/>
                  <a:pt x="598" y="5604346"/>
                </a:cubicBezTo>
                <a:cubicBezTo>
                  <a:pt x="-3353" y="5589205"/>
                  <a:pt x="13257" y="5531804"/>
                  <a:pt x="21895" y="5524383"/>
                </a:cubicBezTo>
                <a:close/>
                <a:moveTo>
                  <a:pt x="4853996" y="0"/>
                </a:moveTo>
                <a:lnTo>
                  <a:pt x="4860092" y="6857986"/>
                </a:lnTo>
                <a:lnTo>
                  <a:pt x="53540" y="6859615"/>
                </a:lnTo>
                <a:cubicBezTo>
                  <a:pt x="50713" y="6672582"/>
                  <a:pt x="38360" y="6239103"/>
                  <a:pt x="59346" y="6185420"/>
                </a:cubicBezTo>
                <a:cubicBezTo>
                  <a:pt x="186210" y="6016637"/>
                  <a:pt x="98761" y="6014541"/>
                  <a:pt x="125613" y="5874333"/>
                </a:cubicBezTo>
                <a:cubicBezTo>
                  <a:pt x="104117" y="5642393"/>
                  <a:pt x="30232" y="5410454"/>
                  <a:pt x="80174" y="5140414"/>
                </a:cubicBezTo>
                <a:cubicBezTo>
                  <a:pt x="108205" y="4681633"/>
                  <a:pt x="45749" y="4761013"/>
                  <a:pt x="73780" y="4302231"/>
                </a:cubicBezTo>
                <a:cubicBezTo>
                  <a:pt x="65652" y="3779043"/>
                  <a:pt x="124199" y="3798779"/>
                  <a:pt x="68446" y="2775529"/>
                </a:cubicBezTo>
                <a:cubicBezTo>
                  <a:pt x="80419" y="1837895"/>
                  <a:pt x="68581" y="2081359"/>
                  <a:pt x="90080" y="1862862"/>
                </a:cubicBezTo>
                <a:cubicBezTo>
                  <a:pt x="34106" y="1156069"/>
                  <a:pt x="116245" y="1658952"/>
                  <a:pt x="88846" y="1228384"/>
                </a:cubicBezTo>
                <a:lnTo>
                  <a:pt x="65442" y="666410"/>
                </a:lnTo>
                <a:cubicBezTo>
                  <a:pt x="74556" y="522302"/>
                  <a:pt x="64619" y="344857"/>
                  <a:pt x="83258" y="724"/>
                </a:cubicBezTo>
                <a:lnTo>
                  <a:pt x="4853996" y="0"/>
                </a:lnTo>
                <a:close/>
              </a:path>
            </a:pathLst>
          </a:custGeom>
          <a:solidFill>
            <a:srgbClr val="5BAC26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an image placeholder. Click the little icon behind the square image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10090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image right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2FCB43F-A4EC-7247-A685-C1582EB04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088" y="225425"/>
            <a:ext cx="1854200" cy="1460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A6042CF-4ABF-B842-B0FA-3A293950D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641206" y="5114296"/>
            <a:ext cx="1854200" cy="14605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8502177-AFDB-A948-968F-8DB1376586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3642" y="1685925"/>
            <a:ext cx="5192357" cy="244443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800" b="0" i="1" smtClean="0">
                <a:solidFill>
                  <a:srgbClr val="5BAC26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“Quote goes here,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A9A82B7-2D35-5D45-A9BF-27A02FD260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3642" y="4663017"/>
            <a:ext cx="5192356" cy="60325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en-US" b="1" i="0">
                <a:solidFill>
                  <a:srgbClr val="424242"/>
                </a:solidFill>
              </a:rPr>
              <a:t>Name goes here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EF8C7F5B-3B80-47E0-BDCA-18399766D6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95684" y="-1615"/>
            <a:ext cx="4196316" cy="6859615"/>
          </a:xfrm>
          <a:custGeom>
            <a:avLst/>
            <a:gdLst>
              <a:gd name="connsiteX0" fmla="*/ 39942 w 5578475"/>
              <a:gd name="connsiteY0" fmla="*/ 3797300 h 6859615"/>
              <a:gd name="connsiteX1" fmla="*/ 79884 w 5578475"/>
              <a:gd name="connsiteY1" fmla="*/ 3870097 h 6859615"/>
              <a:gd name="connsiteX2" fmla="*/ 39942 w 5578475"/>
              <a:gd name="connsiteY2" fmla="*/ 3942894 h 6859615"/>
              <a:gd name="connsiteX3" fmla="*/ 0 w 5578475"/>
              <a:gd name="connsiteY3" fmla="*/ 3870097 h 6859615"/>
              <a:gd name="connsiteX4" fmla="*/ 39942 w 5578475"/>
              <a:gd name="connsiteY4" fmla="*/ 3797300 h 6859615"/>
              <a:gd name="connsiteX5" fmla="*/ 5572379 w 5578475"/>
              <a:gd name="connsiteY5" fmla="*/ 0 h 6859615"/>
              <a:gd name="connsiteX6" fmla="*/ 5578475 w 5578475"/>
              <a:gd name="connsiteY6" fmla="*/ 6857986 h 6859615"/>
              <a:gd name="connsiteX7" fmla="*/ 771923 w 5578475"/>
              <a:gd name="connsiteY7" fmla="*/ 6859615 h 6859615"/>
              <a:gd name="connsiteX8" fmla="*/ 777729 w 5578475"/>
              <a:gd name="connsiteY8" fmla="*/ 6185420 h 6859615"/>
              <a:gd name="connsiteX9" fmla="*/ 843996 w 5578475"/>
              <a:gd name="connsiteY9" fmla="*/ 5874333 h 6859615"/>
              <a:gd name="connsiteX10" fmla="*/ 798557 w 5578475"/>
              <a:gd name="connsiteY10" fmla="*/ 5140414 h 6859615"/>
              <a:gd name="connsiteX11" fmla="*/ 792163 w 5578475"/>
              <a:gd name="connsiteY11" fmla="*/ 4302231 h 6859615"/>
              <a:gd name="connsiteX12" fmla="*/ 786829 w 5578475"/>
              <a:gd name="connsiteY12" fmla="*/ 2775529 h 6859615"/>
              <a:gd name="connsiteX13" fmla="*/ 808463 w 5578475"/>
              <a:gd name="connsiteY13" fmla="*/ 1862862 h 6859615"/>
              <a:gd name="connsiteX14" fmla="*/ 807229 w 5578475"/>
              <a:gd name="connsiteY14" fmla="*/ 1228384 h 6859615"/>
              <a:gd name="connsiteX15" fmla="*/ 783825 w 5578475"/>
              <a:gd name="connsiteY15" fmla="*/ 666410 h 6859615"/>
              <a:gd name="connsiteX16" fmla="*/ 801641 w 5578475"/>
              <a:gd name="connsiteY16" fmla="*/ 724 h 6859615"/>
              <a:gd name="connsiteX0" fmla="*/ 80848 w 5619381"/>
              <a:gd name="connsiteY0" fmla="*/ 3797300 h 6859615"/>
              <a:gd name="connsiteX1" fmla="*/ 120790 w 5619381"/>
              <a:gd name="connsiteY1" fmla="*/ 3870097 h 6859615"/>
              <a:gd name="connsiteX2" fmla="*/ 697637 w 5619381"/>
              <a:gd name="connsiteY2" fmla="*/ 5758755 h 6859615"/>
              <a:gd name="connsiteX3" fmla="*/ 40906 w 5619381"/>
              <a:gd name="connsiteY3" fmla="*/ 3870097 h 6859615"/>
              <a:gd name="connsiteX4" fmla="*/ 80848 w 5619381"/>
              <a:gd name="connsiteY4" fmla="*/ 3797300 h 6859615"/>
              <a:gd name="connsiteX5" fmla="*/ 5613285 w 5619381"/>
              <a:gd name="connsiteY5" fmla="*/ 0 h 6859615"/>
              <a:gd name="connsiteX6" fmla="*/ 5619381 w 5619381"/>
              <a:gd name="connsiteY6" fmla="*/ 6857986 h 6859615"/>
              <a:gd name="connsiteX7" fmla="*/ 812829 w 5619381"/>
              <a:gd name="connsiteY7" fmla="*/ 6859615 h 6859615"/>
              <a:gd name="connsiteX8" fmla="*/ 818635 w 5619381"/>
              <a:gd name="connsiteY8" fmla="*/ 6185420 h 6859615"/>
              <a:gd name="connsiteX9" fmla="*/ 884902 w 5619381"/>
              <a:gd name="connsiteY9" fmla="*/ 5874333 h 6859615"/>
              <a:gd name="connsiteX10" fmla="*/ 839463 w 5619381"/>
              <a:gd name="connsiteY10" fmla="*/ 5140414 h 6859615"/>
              <a:gd name="connsiteX11" fmla="*/ 833069 w 5619381"/>
              <a:gd name="connsiteY11" fmla="*/ 4302231 h 6859615"/>
              <a:gd name="connsiteX12" fmla="*/ 827735 w 5619381"/>
              <a:gd name="connsiteY12" fmla="*/ 2775529 h 6859615"/>
              <a:gd name="connsiteX13" fmla="*/ 849369 w 5619381"/>
              <a:gd name="connsiteY13" fmla="*/ 1862862 h 6859615"/>
              <a:gd name="connsiteX14" fmla="*/ 848135 w 5619381"/>
              <a:gd name="connsiteY14" fmla="*/ 1228384 h 6859615"/>
              <a:gd name="connsiteX15" fmla="*/ 824731 w 5619381"/>
              <a:gd name="connsiteY15" fmla="*/ 666410 h 6859615"/>
              <a:gd name="connsiteX16" fmla="*/ 842547 w 5619381"/>
              <a:gd name="connsiteY16" fmla="*/ 724 h 6859615"/>
              <a:gd name="connsiteX17" fmla="*/ 5613285 w 5619381"/>
              <a:gd name="connsiteY17" fmla="*/ 0 h 6859615"/>
              <a:gd name="connsiteX0" fmla="*/ 104617 w 5643150"/>
              <a:gd name="connsiteY0" fmla="*/ 3797300 h 6859615"/>
              <a:gd name="connsiteX1" fmla="*/ 774287 w 5643150"/>
              <a:gd name="connsiteY1" fmla="*/ 5315022 h 6859615"/>
              <a:gd name="connsiteX2" fmla="*/ 721406 w 5643150"/>
              <a:gd name="connsiteY2" fmla="*/ 5758755 h 6859615"/>
              <a:gd name="connsiteX3" fmla="*/ 64675 w 5643150"/>
              <a:gd name="connsiteY3" fmla="*/ 3870097 h 6859615"/>
              <a:gd name="connsiteX4" fmla="*/ 104617 w 5643150"/>
              <a:gd name="connsiteY4" fmla="*/ 3797300 h 6859615"/>
              <a:gd name="connsiteX5" fmla="*/ 5637054 w 5643150"/>
              <a:gd name="connsiteY5" fmla="*/ 0 h 6859615"/>
              <a:gd name="connsiteX6" fmla="*/ 5643150 w 5643150"/>
              <a:gd name="connsiteY6" fmla="*/ 6857986 h 6859615"/>
              <a:gd name="connsiteX7" fmla="*/ 836598 w 5643150"/>
              <a:gd name="connsiteY7" fmla="*/ 6859615 h 6859615"/>
              <a:gd name="connsiteX8" fmla="*/ 842404 w 5643150"/>
              <a:gd name="connsiteY8" fmla="*/ 6185420 h 6859615"/>
              <a:gd name="connsiteX9" fmla="*/ 908671 w 5643150"/>
              <a:gd name="connsiteY9" fmla="*/ 5874333 h 6859615"/>
              <a:gd name="connsiteX10" fmla="*/ 863232 w 5643150"/>
              <a:gd name="connsiteY10" fmla="*/ 5140414 h 6859615"/>
              <a:gd name="connsiteX11" fmla="*/ 856838 w 5643150"/>
              <a:gd name="connsiteY11" fmla="*/ 4302231 h 6859615"/>
              <a:gd name="connsiteX12" fmla="*/ 851504 w 5643150"/>
              <a:gd name="connsiteY12" fmla="*/ 2775529 h 6859615"/>
              <a:gd name="connsiteX13" fmla="*/ 873138 w 5643150"/>
              <a:gd name="connsiteY13" fmla="*/ 1862862 h 6859615"/>
              <a:gd name="connsiteX14" fmla="*/ 871904 w 5643150"/>
              <a:gd name="connsiteY14" fmla="*/ 1228384 h 6859615"/>
              <a:gd name="connsiteX15" fmla="*/ 848500 w 5643150"/>
              <a:gd name="connsiteY15" fmla="*/ 666410 h 6859615"/>
              <a:gd name="connsiteX16" fmla="*/ 866316 w 5643150"/>
              <a:gd name="connsiteY16" fmla="*/ 724 h 6859615"/>
              <a:gd name="connsiteX17" fmla="*/ 5637054 w 5643150"/>
              <a:gd name="connsiteY17" fmla="*/ 0 h 6859615"/>
              <a:gd name="connsiteX0" fmla="*/ 669677 w 5578482"/>
              <a:gd name="connsiteY0" fmla="*/ 5086949 h 6859615"/>
              <a:gd name="connsiteX1" fmla="*/ 709619 w 5578482"/>
              <a:gd name="connsiteY1" fmla="*/ 5315022 h 6859615"/>
              <a:gd name="connsiteX2" fmla="*/ 656738 w 5578482"/>
              <a:gd name="connsiteY2" fmla="*/ 5758755 h 6859615"/>
              <a:gd name="connsiteX3" fmla="*/ 7 w 5578482"/>
              <a:gd name="connsiteY3" fmla="*/ 3870097 h 6859615"/>
              <a:gd name="connsiteX4" fmla="*/ 669677 w 5578482"/>
              <a:gd name="connsiteY4" fmla="*/ 5086949 h 6859615"/>
              <a:gd name="connsiteX5" fmla="*/ 5572386 w 5578482"/>
              <a:gd name="connsiteY5" fmla="*/ 0 h 6859615"/>
              <a:gd name="connsiteX6" fmla="*/ 5578482 w 5578482"/>
              <a:gd name="connsiteY6" fmla="*/ 6857986 h 6859615"/>
              <a:gd name="connsiteX7" fmla="*/ 771930 w 5578482"/>
              <a:gd name="connsiteY7" fmla="*/ 6859615 h 6859615"/>
              <a:gd name="connsiteX8" fmla="*/ 777736 w 5578482"/>
              <a:gd name="connsiteY8" fmla="*/ 6185420 h 6859615"/>
              <a:gd name="connsiteX9" fmla="*/ 844003 w 5578482"/>
              <a:gd name="connsiteY9" fmla="*/ 5874333 h 6859615"/>
              <a:gd name="connsiteX10" fmla="*/ 798564 w 5578482"/>
              <a:gd name="connsiteY10" fmla="*/ 5140414 h 6859615"/>
              <a:gd name="connsiteX11" fmla="*/ 792170 w 5578482"/>
              <a:gd name="connsiteY11" fmla="*/ 4302231 h 6859615"/>
              <a:gd name="connsiteX12" fmla="*/ 786836 w 5578482"/>
              <a:gd name="connsiteY12" fmla="*/ 2775529 h 6859615"/>
              <a:gd name="connsiteX13" fmla="*/ 808470 w 5578482"/>
              <a:gd name="connsiteY13" fmla="*/ 1862862 h 6859615"/>
              <a:gd name="connsiteX14" fmla="*/ 807236 w 5578482"/>
              <a:gd name="connsiteY14" fmla="*/ 1228384 h 6859615"/>
              <a:gd name="connsiteX15" fmla="*/ 783832 w 5578482"/>
              <a:gd name="connsiteY15" fmla="*/ 666410 h 6859615"/>
              <a:gd name="connsiteX16" fmla="*/ 801648 w 5578482"/>
              <a:gd name="connsiteY16" fmla="*/ 724 h 6859615"/>
              <a:gd name="connsiteX17" fmla="*/ 5572386 w 5578482"/>
              <a:gd name="connsiteY17" fmla="*/ 0 h 6859615"/>
              <a:gd name="connsiteX0" fmla="*/ 74523 w 4983328"/>
              <a:gd name="connsiteY0" fmla="*/ 5086949 h 6859615"/>
              <a:gd name="connsiteX1" fmla="*/ 114465 w 4983328"/>
              <a:gd name="connsiteY1" fmla="*/ 5315022 h 6859615"/>
              <a:gd name="connsiteX2" fmla="*/ 61584 w 4983328"/>
              <a:gd name="connsiteY2" fmla="*/ 5758755 h 6859615"/>
              <a:gd name="connsiteX3" fmla="*/ 76 w 4983328"/>
              <a:gd name="connsiteY3" fmla="*/ 5396972 h 6859615"/>
              <a:gd name="connsiteX4" fmla="*/ 74523 w 4983328"/>
              <a:gd name="connsiteY4" fmla="*/ 5086949 h 6859615"/>
              <a:gd name="connsiteX5" fmla="*/ 4977232 w 4983328"/>
              <a:gd name="connsiteY5" fmla="*/ 0 h 6859615"/>
              <a:gd name="connsiteX6" fmla="*/ 4983328 w 4983328"/>
              <a:gd name="connsiteY6" fmla="*/ 6857986 h 6859615"/>
              <a:gd name="connsiteX7" fmla="*/ 176776 w 4983328"/>
              <a:gd name="connsiteY7" fmla="*/ 6859615 h 6859615"/>
              <a:gd name="connsiteX8" fmla="*/ 182582 w 4983328"/>
              <a:gd name="connsiteY8" fmla="*/ 6185420 h 6859615"/>
              <a:gd name="connsiteX9" fmla="*/ 248849 w 4983328"/>
              <a:gd name="connsiteY9" fmla="*/ 5874333 h 6859615"/>
              <a:gd name="connsiteX10" fmla="*/ 203410 w 4983328"/>
              <a:gd name="connsiteY10" fmla="*/ 5140414 h 6859615"/>
              <a:gd name="connsiteX11" fmla="*/ 197016 w 4983328"/>
              <a:gd name="connsiteY11" fmla="*/ 4302231 h 6859615"/>
              <a:gd name="connsiteX12" fmla="*/ 191682 w 4983328"/>
              <a:gd name="connsiteY12" fmla="*/ 2775529 h 6859615"/>
              <a:gd name="connsiteX13" fmla="*/ 213316 w 4983328"/>
              <a:gd name="connsiteY13" fmla="*/ 1862862 h 6859615"/>
              <a:gd name="connsiteX14" fmla="*/ 212082 w 4983328"/>
              <a:gd name="connsiteY14" fmla="*/ 1228384 h 6859615"/>
              <a:gd name="connsiteX15" fmla="*/ 188678 w 4983328"/>
              <a:gd name="connsiteY15" fmla="*/ 666410 h 6859615"/>
              <a:gd name="connsiteX16" fmla="*/ 206494 w 4983328"/>
              <a:gd name="connsiteY16" fmla="*/ 724 h 6859615"/>
              <a:gd name="connsiteX17" fmla="*/ 4977232 w 4983328"/>
              <a:gd name="connsiteY17" fmla="*/ 0 h 6859615"/>
              <a:gd name="connsiteX0" fmla="*/ 74454 w 4983259"/>
              <a:gd name="connsiteY0" fmla="*/ 5086949 h 6859615"/>
              <a:gd name="connsiteX1" fmla="*/ 114396 w 4983259"/>
              <a:gd name="connsiteY1" fmla="*/ 5315022 h 6859615"/>
              <a:gd name="connsiteX2" fmla="*/ 78767 w 4983259"/>
              <a:gd name="connsiteY2" fmla="*/ 5456830 h 6859615"/>
              <a:gd name="connsiteX3" fmla="*/ 7 w 4983259"/>
              <a:gd name="connsiteY3" fmla="*/ 5396972 h 6859615"/>
              <a:gd name="connsiteX4" fmla="*/ 74454 w 4983259"/>
              <a:gd name="connsiteY4" fmla="*/ 5086949 h 6859615"/>
              <a:gd name="connsiteX5" fmla="*/ 4977163 w 4983259"/>
              <a:gd name="connsiteY5" fmla="*/ 0 h 6859615"/>
              <a:gd name="connsiteX6" fmla="*/ 4983259 w 4983259"/>
              <a:gd name="connsiteY6" fmla="*/ 6857986 h 6859615"/>
              <a:gd name="connsiteX7" fmla="*/ 176707 w 4983259"/>
              <a:gd name="connsiteY7" fmla="*/ 6859615 h 6859615"/>
              <a:gd name="connsiteX8" fmla="*/ 182513 w 4983259"/>
              <a:gd name="connsiteY8" fmla="*/ 6185420 h 6859615"/>
              <a:gd name="connsiteX9" fmla="*/ 248780 w 4983259"/>
              <a:gd name="connsiteY9" fmla="*/ 5874333 h 6859615"/>
              <a:gd name="connsiteX10" fmla="*/ 203341 w 4983259"/>
              <a:gd name="connsiteY10" fmla="*/ 5140414 h 6859615"/>
              <a:gd name="connsiteX11" fmla="*/ 196947 w 4983259"/>
              <a:gd name="connsiteY11" fmla="*/ 4302231 h 6859615"/>
              <a:gd name="connsiteX12" fmla="*/ 191613 w 4983259"/>
              <a:gd name="connsiteY12" fmla="*/ 2775529 h 6859615"/>
              <a:gd name="connsiteX13" fmla="*/ 213247 w 4983259"/>
              <a:gd name="connsiteY13" fmla="*/ 1862862 h 6859615"/>
              <a:gd name="connsiteX14" fmla="*/ 212013 w 4983259"/>
              <a:gd name="connsiteY14" fmla="*/ 1228384 h 6859615"/>
              <a:gd name="connsiteX15" fmla="*/ 188609 w 4983259"/>
              <a:gd name="connsiteY15" fmla="*/ 666410 h 6859615"/>
              <a:gd name="connsiteX16" fmla="*/ 206425 w 4983259"/>
              <a:gd name="connsiteY16" fmla="*/ 724 h 6859615"/>
              <a:gd name="connsiteX17" fmla="*/ 4977163 w 4983259"/>
              <a:gd name="connsiteY17" fmla="*/ 0 h 6859615"/>
              <a:gd name="connsiteX0" fmla="*/ 44956 w 4983953"/>
              <a:gd name="connsiteY0" fmla="*/ 5293983 h 6859615"/>
              <a:gd name="connsiteX1" fmla="*/ 115090 w 4983953"/>
              <a:gd name="connsiteY1" fmla="*/ 5315022 h 6859615"/>
              <a:gd name="connsiteX2" fmla="*/ 79461 w 4983953"/>
              <a:gd name="connsiteY2" fmla="*/ 5456830 h 6859615"/>
              <a:gd name="connsiteX3" fmla="*/ 701 w 4983953"/>
              <a:gd name="connsiteY3" fmla="*/ 5396972 h 6859615"/>
              <a:gd name="connsiteX4" fmla="*/ 44956 w 4983953"/>
              <a:gd name="connsiteY4" fmla="*/ 5293983 h 6859615"/>
              <a:gd name="connsiteX5" fmla="*/ 4977857 w 4983953"/>
              <a:gd name="connsiteY5" fmla="*/ 0 h 6859615"/>
              <a:gd name="connsiteX6" fmla="*/ 4983953 w 4983953"/>
              <a:gd name="connsiteY6" fmla="*/ 6857986 h 6859615"/>
              <a:gd name="connsiteX7" fmla="*/ 177401 w 4983953"/>
              <a:gd name="connsiteY7" fmla="*/ 6859615 h 6859615"/>
              <a:gd name="connsiteX8" fmla="*/ 183207 w 4983953"/>
              <a:gd name="connsiteY8" fmla="*/ 6185420 h 6859615"/>
              <a:gd name="connsiteX9" fmla="*/ 249474 w 4983953"/>
              <a:gd name="connsiteY9" fmla="*/ 5874333 h 6859615"/>
              <a:gd name="connsiteX10" fmla="*/ 204035 w 4983953"/>
              <a:gd name="connsiteY10" fmla="*/ 5140414 h 6859615"/>
              <a:gd name="connsiteX11" fmla="*/ 197641 w 4983953"/>
              <a:gd name="connsiteY11" fmla="*/ 4302231 h 6859615"/>
              <a:gd name="connsiteX12" fmla="*/ 192307 w 4983953"/>
              <a:gd name="connsiteY12" fmla="*/ 2775529 h 6859615"/>
              <a:gd name="connsiteX13" fmla="*/ 213941 w 4983953"/>
              <a:gd name="connsiteY13" fmla="*/ 1862862 h 6859615"/>
              <a:gd name="connsiteX14" fmla="*/ 212707 w 4983953"/>
              <a:gd name="connsiteY14" fmla="*/ 1228384 h 6859615"/>
              <a:gd name="connsiteX15" fmla="*/ 189303 w 4983953"/>
              <a:gd name="connsiteY15" fmla="*/ 666410 h 6859615"/>
              <a:gd name="connsiteX16" fmla="*/ 207119 w 4983953"/>
              <a:gd name="connsiteY16" fmla="*/ 724 h 6859615"/>
              <a:gd name="connsiteX17" fmla="*/ 4977857 w 4983953"/>
              <a:gd name="connsiteY17" fmla="*/ 0 h 6859615"/>
              <a:gd name="connsiteX0" fmla="*/ 4084 w 4943081"/>
              <a:gd name="connsiteY0" fmla="*/ 5293983 h 6859615"/>
              <a:gd name="connsiteX1" fmla="*/ 74218 w 4943081"/>
              <a:gd name="connsiteY1" fmla="*/ 5315022 h 6859615"/>
              <a:gd name="connsiteX2" fmla="*/ 38589 w 4943081"/>
              <a:gd name="connsiteY2" fmla="*/ 5456830 h 6859615"/>
              <a:gd name="connsiteX3" fmla="*/ 11587 w 4943081"/>
              <a:gd name="connsiteY3" fmla="*/ 5388346 h 6859615"/>
              <a:gd name="connsiteX4" fmla="*/ 4084 w 4943081"/>
              <a:gd name="connsiteY4" fmla="*/ 5293983 h 6859615"/>
              <a:gd name="connsiteX5" fmla="*/ 4936985 w 4943081"/>
              <a:gd name="connsiteY5" fmla="*/ 0 h 6859615"/>
              <a:gd name="connsiteX6" fmla="*/ 4943081 w 4943081"/>
              <a:gd name="connsiteY6" fmla="*/ 6857986 h 6859615"/>
              <a:gd name="connsiteX7" fmla="*/ 136529 w 4943081"/>
              <a:gd name="connsiteY7" fmla="*/ 6859615 h 6859615"/>
              <a:gd name="connsiteX8" fmla="*/ 142335 w 4943081"/>
              <a:gd name="connsiteY8" fmla="*/ 6185420 h 6859615"/>
              <a:gd name="connsiteX9" fmla="*/ 208602 w 4943081"/>
              <a:gd name="connsiteY9" fmla="*/ 5874333 h 6859615"/>
              <a:gd name="connsiteX10" fmla="*/ 163163 w 4943081"/>
              <a:gd name="connsiteY10" fmla="*/ 5140414 h 6859615"/>
              <a:gd name="connsiteX11" fmla="*/ 156769 w 4943081"/>
              <a:gd name="connsiteY11" fmla="*/ 4302231 h 6859615"/>
              <a:gd name="connsiteX12" fmla="*/ 151435 w 4943081"/>
              <a:gd name="connsiteY12" fmla="*/ 2775529 h 6859615"/>
              <a:gd name="connsiteX13" fmla="*/ 173069 w 4943081"/>
              <a:gd name="connsiteY13" fmla="*/ 1862862 h 6859615"/>
              <a:gd name="connsiteX14" fmla="*/ 171835 w 4943081"/>
              <a:gd name="connsiteY14" fmla="*/ 1228384 h 6859615"/>
              <a:gd name="connsiteX15" fmla="*/ 148431 w 4943081"/>
              <a:gd name="connsiteY15" fmla="*/ 666410 h 6859615"/>
              <a:gd name="connsiteX16" fmla="*/ 166247 w 4943081"/>
              <a:gd name="connsiteY16" fmla="*/ 724 h 6859615"/>
              <a:gd name="connsiteX17" fmla="*/ 4936985 w 4943081"/>
              <a:gd name="connsiteY17" fmla="*/ 0 h 6859615"/>
              <a:gd name="connsiteX0" fmla="*/ 4648 w 4943645"/>
              <a:gd name="connsiteY0" fmla="*/ 5293983 h 6859615"/>
              <a:gd name="connsiteX1" fmla="*/ 74782 w 4943645"/>
              <a:gd name="connsiteY1" fmla="*/ 5315022 h 6859615"/>
              <a:gd name="connsiteX2" fmla="*/ 57153 w 4943645"/>
              <a:gd name="connsiteY2" fmla="*/ 5413630 h 6859615"/>
              <a:gd name="connsiteX3" fmla="*/ 12151 w 4943645"/>
              <a:gd name="connsiteY3" fmla="*/ 5388346 h 6859615"/>
              <a:gd name="connsiteX4" fmla="*/ 4648 w 4943645"/>
              <a:gd name="connsiteY4" fmla="*/ 5293983 h 6859615"/>
              <a:gd name="connsiteX5" fmla="*/ 4937549 w 4943645"/>
              <a:gd name="connsiteY5" fmla="*/ 0 h 6859615"/>
              <a:gd name="connsiteX6" fmla="*/ 4943645 w 4943645"/>
              <a:gd name="connsiteY6" fmla="*/ 6857986 h 6859615"/>
              <a:gd name="connsiteX7" fmla="*/ 137093 w 4943645"/>
              <a:gd name="connsiteY7" fmla="*/ 6859615 h 6859615"/>
              <a:gd name="connsiteX8" fmla="*/ 142899 w 4943645"/>
              <a:gd name="connsiteY8" fmla="*/ 6185420 h 6859615"/>
              <a:gd name="connsiteX9" fmla="*/ 209166 w 4943645"/>
              <a:gd name="connsiteY9" fmla="*/ 5874333 h 6859615"/>
              <a:gd name="connsiteX10" fmla="*/ 163727 w 4943645"/>
              <a:gd name="connsiteY10" fmla="*/ 5140414 h 6859615"/>
              <a:gd name="connsiteX11" fmla="*/ 157333 w 4943645"/>
              <a:gd name="connsiteY11" fmla="*/ 4302231 h 6859615"/>
              <a:gd name="connsiteX12" fmla="*/ 151999 w 4943645"/>
              <a:gd name="connsiteY12" fmla="*/ 2775529 h 6859615"/>
              <a:gd name="connsiteX13" fmla="*/ 173633 w 4943645"/>
              <a:gd name="connsiteY13" fmla="*/ 1862862 h 6859615"/>
              <a:gd name="connsiteX14" fmla="*/ 172399 w 4943645"/>
              <a:gd name="connsiteY14" fmla="*/ 1228384 h 6859615"/>
              <a:gd name="connsiteX15" fmla="*/ 148995 w 4943645"/>
              <a:gd name="connsiteY15" fmla="*/ 666410 h 6859615"/>
              <a:gd name="connsiteX16" fmla="*/ 166811 w 4943645"/>
              <a:gd name="connsiteY16" fmla="*/ 724 h 6859615"/>
              <a:gd name="connsiteX17" fmla="*/ 4937549 w 4943645"/>
              <a:gd name="connsiteY17" fmla="*/ 0 h 6859615"/>
              <a:gd name="connsiteX0" fmla="*/ 15612 w 4933009"/>
              <a:gd name="connsiteY0" fmla="*/ 5319183 h 6859615"/>
              <a:gd name="connsiteX1" fmla="*/ 64146 w 4933009"/>
              <a:gd name="connsiteY1" fmla="*/ 5315022 h 6859615"/>
              <a:gd name="connsiteX2" fmla="*/ 46517 w 4933009"/>
              <a:gd name="connsiteY2" fmla="*/ 5413630 h 6859615"/>
              <a:gd name="connsiteX3" fmla="*/ 1515 w 4933009"/>
              <a:gd name="connsiteY3" fmla="*/ 5388346 h 6859615"/>
              <a:gd name="connsiteX4" fmla="*/ 15612 w 4933009"/>
              <a:gd name="connsiteY4" fmla="*/ 5319183 h 6859615"/>
              <a:gd name="connsiteX5" fmla="*/ 4926913 w 4933009"/>
              <a:gd name="connsiteY5" fmla="*/ 0 h 6859615"/>
              <a:gd name="connsiteX6" fmla="*/ 4933009 w 4933009"/>
              <a:gd name="connsiteY6" fmla="*/ 6857986 h 6859615"/>
              <a:gd name="connsiteX7" fmla="*/ 126457 w 4933009"/>
              <a:gd name="connsiteY7" fmla="*/ 6859615 h 6859615"/>
              <a:gd name="connsiteX8" fmla="*/ 132263 w 4933009"/>
              <a:gd name="connsiteY8" fmla="*/ 6185420 h 6859615"/>
              <a:gd name="connsiteX9" fmla="*/ 198530 w 4933009"/>
              <a:gd name="connsiteY9" fmla="*/ 5874333 h 6859615"/>
              <a:gd name="connsiteX10" fmla="*/ 153091 w 4933009"/>
              <a:gd name="connsiteY10" fmla="*/ 5140414 h 6859615"/>
              <a:gd name="connsiteX11" fmla="*/ 146697 w 4933009"/>
              <a:gd name="connsiteY11" fmla="*/ 4302231 h 6859615"/>
              <a:gd name="connsiteX12" fmla="*/ 141363 w 4933009"/>
              <a:gd name="connsiteY12" fmla="*/ 2775529 h 6859615"/>
              <a:gd name="connsiteX13" fmla="*/ 162997 w 4933009"/>
              <a:gd name="connsiteY13" fmla="*/ 1862862 h 6859615"/>
              <a:gd name="connsiteX14" fmla="*/ 161763 w 4933009"/>
              <a:gd name="connsiteY14" fmla="*/ 1228384 h 6859615"/>
              <a:gd name="connsiteX15" fmla="*/ 138359 w 4933009"/>
              <a:gd name="connsiteY15" fmla="*/ 666410 h 6859615"/>
              <a:gd name="connsiteX16" fmla="*/ 156175 w 4933009"/>
              <a:gd name="connsiteY16" fmla="*/ 724 h 6859615"/>
              <a:gd name="connsiteX17" fmla="*/ 4926913 w 4933009"/>
              <a:gd name="connsiteY17" fmla="*/ 0 h 6859615"/>
              <a:gd name="connsiteX0" fmla="*/ 20639 w 4938036"/>
              <a:gd name="connsiteY0" fmla="*/ 5319183 h 6859615"/>
              <a:gd name="connsiteX1" fmla="*/ 69173 w 4938036"/>
              <a:gd name="connsiteY1" fmla="*/ 5315022 h 6859615"/>
              <a:gd name="connsiteX2" fmla="*/ 123544 w 4938036"/>
              <a:gd name="connsiteY2" fmla="*/ 5615230 h 6859615"/>
              <a:gd name="connsiteX3" fmla="*/ 6542 w 4938036"/>
              <a:gd name="connsiteY3" fmla="*/ 5388346 h 6859615"/>
              <a:gd name="connsiteX4" fmla="*/ 20639 w 4938036"/>
              <a:gd name="connsiteY4" fmla="*/ 5319183 h 6859615"/>
              <a:gd name="connsiteX5" fmla="*/ 4931940 w 4938036"/>
              <a:gd name="connsiteY5" fmla="*/ 0 h 6859615"/>
              <a:gd name="connsiteX6" fmla="*/ 4938036 w 4938036"/>
              <a:gd name="connsiteY6" fmla="*/ 6857986 h 6859615"/>
              <a:gd name="connsiteX7" fmla="*/ 131484 w 4938036"/>
              <a:gd name="connsiteY7" fmla="*/ 6859615 h 6859615"/>
              <a:gd name="connsiteX8" fmla="*/ 137290 w 4938036"/>
              <a:gd name="connsiteY8" fmla="*/ 6185420 h 6859615"/>
              <a:gd name="connsiteX9" fmla="*/ 203557 w 4938036"/>
              <a:gd name="connsiteY9" fmla="*/ 5874333 h 6859615"/>
              <a:gd name="connsiteX10" fmla="*/ 158118 w 4938036"/>
              <a:gd name="connsiteY10" fmla="*/ 5140414 h 6859615"/>
              <a:gd name="connsiteX11" fmla="*/ 151724 w 4938036"/>
              <a:gd name="connsiteY11" fmla="*/ 4302231 h 6859615"/>
              <a:gd name="connsiteX12" fmla="*/ 146390 w 4938036"/>
              <a:gd name="connsiteY12" fmla="*/ 2775529 h 6859615"/>
              <a:gd name="connsiteX13" fmla="*/ 168024 w 4938036"/>
              <a:gd name="connsiteY13" fmla="*/ 1862862 h 6859615"/>
              <a:gd name="connsiteX14" fmla="*/ 166790 w 4938036"/>
              <a:gd name="connsiteY14" fmla="*/ 1228384 h 6859615"/>
              <a:gd name="connsiteX15" fmla="*/ 143386 w 4938036"/>
              <a:gd name="connsiteY15" fmla="*/ 666410 h 6859615"/>
              <a:gd name="connsiteX16" fmla="*/ 161202 w 4938036"/>
              <a:gd name="connsiteY16" fmla="*/ 724 h 6859615"/>
              <a:gd name="connsiteX17" fmla="*/ 4931940 w 4938036"/>
              <a:gd name="connsiteY17" fmla="*/ 0 h 6859615"/>
              <a:gd name="connsiteX0" fmla="*/ 21862 w 4939259"/>
              <a:gd name="connsiteY0" fmla="*/ 5319183 h 6859615"/>
              <a:gd name="connsiteX1" fmla="*/ 109996 w 4939259"/>
              <a:gd name="connsiteY1" fmla="*/ 5437422 h 6859615"/>
              <a:gd name="connsiteX2" fmla="*/ 124767 w 4939259"/>
              <a:gd name="connsiteY2" fmla="*/ 5615230 h 6859615"/>
              <a:gd name="connsiteX3" fmla="*/ 7765 w 4939259"/>
              <a:gd name="connsiteY3" fmla="*/ 5388346 h 6859615"/>
              <a:gd name="connsiteX4" fmla="*/ 21862 w 4939259"/>
              <a:gd name="connsiteY4" fmla="*/ 5319183 h 6859615"/>
              <a:gd name="connsiteX5" fmla="*/ 4933163 w 4939259"/>
              <a:gd name="connsiteY5" fmla="*/ 0 h 6859615"/>
              <a:gd name="connsiteX6" fmla="*/ 4939259 w 4939259"/>
              <a:gd name="connsiteY6" fmla="*/ 6857986 h 6859615"/>
              <a:gd name="connsiteX7" fmla="*/ 132707 w 4939259"/>
              <a:gd name="connsiteY7" fmla="*/ 6859615 h 6859615"/>
              <a:gd name="connsiteX8" fmla="*/ 138513 w 4939259"/>
              <a:gd name="connsiteY8" fmla="*/ 6185420 h 6859615"/>
              <a:gd name="connsiteX9" fmla="*/ 204780 w 4939259"/>
              <a:gd name="connsiteY9" fmla="*/ 5874333 h 6859615"/>
              <a:gd name="connsiteX10" fmla="*/ 159341 w 4939259"/>
              <a:gd name="connsiteY10" fmla="*/ 5140414 h 6859615"/>
              <a:gd name="connsiteX11" fmla="*/ 152947 w 4939259"/>
              <a:gd name="connsiteY11" fmla="*/ 4302231 h 6859615"/>
              <a:gd name="connsiteX12" fmla="*/ 147613 w 4939259"/>
              <a:gd name="connsiteY12" fmla="*/ 2775529 h 6859615"/>
              <a:gd name="connsiteX13" fmla="*/ 169247 w 4939259"/>
              <a:gd name="connsiteY13" fmla="*/ 1862862 h 6859615"/>
              <a:gd name="connsiteX14" fmla="*/ 168013 w 4939259"/>
              <a:gd name="connsiteY14" fmla="*/ 1228384 h 6859615"/>
              <a:gd name="connsiteX15" fmla="*/ 144609 w 4939259"/>
              <a:gd name="connsiteY15" fmla="*/ 666410 h 6859615"/>
              <a:gd name="connsiteX16" fmla="*/ 162425 w 4939259"/>
              <a:gd name="connsiteY16" fmla="*/ 724 h 6859615"/>
              <a:gd name="connsiteX17" fmla="*/ 4933163 w 4939259"/>
              <a:gd name="connsiteY17" fmla="*/ 0 h 6859615"/>
              <a:gd name="connsiteX0" fmla="*/ 93439 w 4931636"/>
              <a:gd name="connsiteY0" fmla="*/ 5394783 h 6859615"/>
              <a:gd name="connsiteX1" fmla="*/ 102373 w 4931636"/>
              <a:gd name="connsiteY1" fmla="*/ 5437422 h 6859615"/>
              <a:gd name="connsiteX2" fmla="*/ 117144 w 4931636"/>
              <a:gd name="connsiteY2" fmla="*/ 5615230 h 6859615"/>
              <a:gd name="connsiteX3" fmla="*/ 142 w 4931636"/>
              <a:gd name="connsiteY3" fmla="*/ 5388346 h 6859615"/>
              <a:gd name="connsiteX4" fmla="*/ 93439 w 4931636"/>
              <a:gd name="connsiteY4" fmla="*/ 5394783 h 6859615"/>
              <a:gd name="connsiteX5" fmla="*/ 4925540 w 4931636"/>
              <a:gd name="connsiteY5" fmla="*/ 0 h 6859615"/>
              <a:gd name="connsiteX6" fmla="*/ 4931636 w 4931636"/>
              <a:gd name="connsiteY6" fmla="*/ 6857986 h 6859615"/>
              <a:gd name="connsiteX7" fmla="*/ 125084 w 4931636"/>
              <a:gd name="connsiteY7" fmla="*/ 6859615 h 6859615"/>
              <a:gd name="connsiteX8" fmla="*/ 130890 w 4931636"/>
              <a:gd name="connsiteY8" fmla="*/ 6185420 h 6859615"/>
              <a:gd name="connsiteX9" fmla="*/ 197157 w 4931636"/>
              <a:gd name="connsiteY9" fmla="*/ 5874333 h 6859615"/>
              <a:gd name="connsiteX10" fmla="*/ 151718 w 4931636"/>
              <a:gd name="connsiteY10" fmla="*/ 5140414 h 6859615"/>
              <a:gd name="connsiteX11" fmla="*/ 145324 w 4931636"/>
              <a:gd name="connsiteY11" fmla="*/ 4302231 h 6859615"/>
              <a:gd name="connsiteX12" fmla="*/ 139990 w 4931636"/>
              <a:gd name="connsiteY12" fmla="*/ 2775529 h 6859615"/>
              <a:gd name="connsiteX13" fmla="*/ 161624 w 4931636"/>
              <a:gd name="connsiteY13" fmla="*/ 1862862 h 6859615"/>
              <a:gd name="connsiteX14" fmla="*/ 160390 w 4931636"/>
              <a:gd name="connsiteY14" fmla="*/ 1228384 h 6859615"/>
              <a:gd name="connsiteX15" fmla="*/ 136986 w 4931636"/>
              <a:gd name="connsiteY15" fmla="*/ 666410 h 6859615"/>
              <a:gd name="connsiteX16" fmla="*/ 154802 w 4931636"/>
              <a:gd name="connsiteY16" fmla="*/ 724 h 6859615"/>
              <a:gd name="connsiteX17" fmla="*/ 4925540 w 4931636"/>
              <a:gd name="connsiteY17" fmla="*/ 0 h 6859615"/>
              <a:gd name="connsiteX0" fmla="*/ 93444 w 4931641"/>
              <a:gd name="connsiteY0" fmla="*/ 5394783 h 6859615"/>
              <a:gd name="connsiteX1" fmla="*/ 123978 w 4931641"/>
              <a:gd name="connsiteY1" fmla="*/ 5559822 h 6859615"/>
              <a:gd name="connsiteX2" fmla="*/ 117149 w 4931641"/>
              <a:gd name="connsiteY2" fmla="*/ 5615230 h 6859615"/>
              <a:gd name="connsiteX3" fmla="*/ 147 w 4931641"/>
              <a:gd name="connsiteY3" fmla="*/ 5388346 h 6859615"/>
              <a:gd name="connsiteX4" fmla="*/ 93444 w 4931641"/>
              <a:gd name="connsiteY4" fmla="*/ 5394783 h 6859615"/>
              <a:gd name="connsiteX5" fmla="*/ 4925545 w 4931641"/>
              <a:gd name="connsiteY5" fmla="*/ 0 h 6859615"/>
              <a:gd name="connsiteX6" fmla="*/ 4931641 w 4931641"/>
              <a:gd name="connsiteY6" fmla="*/ 6857986 h 6859615"/>
              <a:gd name="connsiteX7" fmla="*/ 125089 w 4931641"/>
              <a:gd name="connsiteY7" fmla="*/ 6859615 h 6859615"/>
              <a:gd name="connsiteX8" fmla="*/ 130895 w 4931641"/>
              <a:gd name="connsiteY8" fmla="*/ 6185420 h 6859615"/>
              <a:gd name="connsiteX9" fmla="*/ 197162 w 4931641"/>
              <a:gd name="connsiteY9" fmla="*/ 5874333 h 6859615"/>
              <a:gd name="connsiteX10" fmla="*/ 151723 w 4931641"/>
              <a:gd name="connsiteY10" fmla="*/ 5140414 h 6859615"/>
              <a:gd name="connsiteX11" fmla="*/ 145329 w 4931641"/>
              <a:gd name="connsiteY11" fmla="*/ 4302231 h 6859615"/>
              <a:gd name="connsiteX12" fmla="*/ 139995 w 4931641"/>
              <a:gd name="connsiteY12" fmla="*/ 2775529 h 6859615"/>
              <a:gd name="connsiteX13" fmla="*/ 161629 w 4931641"/>
              <a:gd name="connsiteY13" fmla="*/ 1862862 h 6859615"/>
              <a:gd name="connsiteX14" fmla="*/ 160395 w 4931641"/>
              <a:gd name="connsiteY14" fmla="*/ 1228384 h 6859615"/>
              <a:gd name="connsiteX15" fmla="*/ 136991 w 4931641"/>
              <a:gd name="connsiteY15" fmla="*/ 666410 h 6859615"/>
              <a:gd name="connsiteX16" fmla="*/ 154807 w 4931641"/>
              <a:gd name="connsiteY16" fmla="*/ 724 h 6859615"/>
              <a:gd name="connsiteX17" fmla="*/ 4925545 w 4931641"/>
              <a:gd name="connsiteY17" fmla="*/ 0 h 6859615"/>
              <a:gd name="connsiteX0" fmla="*/ 21895 w 4860092"/>
              <a:gd name="connsiteY0" fmla="*/ 5394783 h 6859615"/>
              <a:gd name="connsiteX1" fmla="*/ 52429 w 4860092"/>
              <a:gd name="connsiteY1" fmla="*/ 5559822 h 6859615"/>
              <a:gd name="connsiteX2" fmla="*/ 45600 w 4860092"/>
              <a:gd name="connsiteY2" fmla="*/ 5615230 h 6859615"/>
              <a:gd name="connsiteX3" fmla="*/ 598 w 4860092"/>
              <a:gd name="connsiteY3" fmla="*/ 5604346 h 6859615"/>
              <a:gd name="connsiteX4" fmla="*/ 21895 w 4860092"/>
              <a:gd name="connsiteY4" fmla="*/ 5394783 h 6859615"/>
              <a:gd name="connsiteX5" fmla="*/ 4853996 w 4860092"/>
              <a:gd name="connsiteY5" fmla="*/ 0 h 6859615"/>
              <a:gd name="connsiteX6" fmla="*/ 4860092 w 4860092"/>
              <a:gd name="connsiteY6" fmla="*/ 6857986 h 6859615"/>
              <a:gd name="connsiteX7" fmla="*/ 53540 w 4860092"/>
              <a:gd name="connsiteY7" fmla="*/ 6859615 h 6859615"/>
              <a:gd name="connsiteX8" fmla="*/ 59346 w 4860092"/>
              <a:gd name="connsiteY8" fmla="*/ 6185420 h 6859615"/>
              <a:gd name="connsiteX9" fmla="*/ 125613 w 4860092"/>
              <a:gd name="connsiteY9" fmla="*/ 5874333 h 6859615"/>
              <a:gd name="connsiteX10" fmla="*/ 80174 w 4860092"/>
              <a:gd name="connsiteY10" fmla="*/ 5140414 h 6859615"/>
              <a:gd name="connsiteX11" fmla="*/ 73780 w 4860092"/>
              <a:gd name="connsiteY11" fmla="*/ 4302231 h 6859615"/>
              <a:gd name="connsiteX12" fmla="*/ 68446 w 4860092"/>
              <a:gd name="connsiteY12" fmla="*/ 2775529 h 6859615"/>
              <a:gd name="connsiteX13" fmla="*/ 90080 w 4860092"/>
              <a:gd name="connsiteY13" fmla="*/ 1862862 h 6859615"/>
              <a:gd name="connsiteX14" fmla="*/ 88846 w 4860092"/>
              <a:gd name="connsiteY14" fmla="*/ 1228384 h 6859615"/>
              <a:gd name="connsiteX15" fmla="*/ 65442 w 4860092"/>
              <a:gd name="connsiteY15" fmla="*/ 666410 h 6859615"/>
              <a:gd name="connsiteX16" fmla="*/ 83258 w 4860092"/>
              <a:gd name="connsiteY16" fmla="*/ 724 h 6859615"/>
              <a:gd name="connsiteX17" fmla="*/ 4853996 w 4860092"/>
              <a:gd name="connsiteY17" fmla="*/ 0 h 6859615"/>
              <a:gd name="connsiteX0" fmla="*/ 21895 w 4860092"/>
              <a:gd name="connsiteY0" fmla="*/ 5524383 h 6859615"/>
              <a:gd name="connsiteX1" fmla="*/ 52429 w 4860092"/>
              <a:gd name="connsiteY1" fmla="*/ 5559822 h 6859615"/>
              <a:gd name="connsiteX2" fmla="*/ 45600 w 4860092"/>
              <a:gd name="connsiteY2" fmla="*/ 5615230 h 6859615"/>
              <a:gd name="connsiteX3" fmla="*/ 598 w 4860092"/>
              <a:gd name="connsiteY3" fmla="*/ 5604346 h 6859615"/>
              <a:gd name="connsiteX4" fmla="*/ 21895 w 4860092"/>
              <a:gd name="connsiteY4" fmla="*/ 5524383 h 6859615"/>
              <a:gd name="connsiteX5" fmla="*/ 4853996 w 4860092"/>
              <a:gd name="connsiteY5" fmla="*/ 0 h 6859615"/>
              <a:gd name="connsiteX6" fmla="*/ 4860092 w 4860092"/>
              <a:gd name="connsiteY6" fmla="*/ 6857986 h 6859615"/>
              <a:gd name="connsiteX7" fmla="*/ 53540 w 4860092"/>
              <a:gd name="connsiteY7" fmla="*/ 6859615 h 6859615"/>
              <a:gd name="connsiteX8" fmla="*/ 59346 w 4860092"/>
              <a:gd name="connsiteY8" fmla="*/ 6185420 h 6859615"/>
              <a:gd name="connsiteX9" fmla="*/ 125613 w 4860092"/>
              <a:gd name="connsiteY9" fmla="*/ 5874333 h 6859615"/>
              <a:gd name="connsiteX10" fmla="*/ 80174 w 4860092"/>
              <a:gd name="connsiteY10" fmla="*/ 5140414 h 6859615"/>
              <a:gd name="connsiteX11" fmla="*/ 73780 w 4860092"/>
              <a:gd name="connsiteY11" fmla="*/ 4302231 h 6859615"/>
              <a:gd name="connsiteX12" fmla="*/ 68446 w 4860092"/>
              <a:gd name="connsiteY12" fmla="*/ 2775529 h 6859615"/>
              <a:gd name="connsiteX13" fmla="*/ 90080 w 4860092"/>
              <a:gd name="connsiteY13" fmla="*/ 1862862 h 6859615"/>
              <a:gd name="connsiteX14" fmla="*/ 88846 w 4860092"/>
              <a:gd name="connsiteY14" fmla="*/ 1228384 h 6859615"/>
              <a:gd name="connsiteX15" fmla="*/ 65442 w 4860092"/>
              <a:gd name="connsiteY15" fmla="*/ 666410 h 6859615"/>
              <a:gd name="connsiteX16" fmla="*/ 83258 w 4860092"/>
              <a:gd name="connsiteY16" fmla="*/ 724 h 6859615"/>
              <a:gd name="connsiteX17" fmla="*/ 4853996 w 4860092"/>
              <a:gd name="connsiteY17" fmla="*/ 0 h 685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60092" h="6859615">
                <a:moveTo>
                  <a:pt x="21895" y="5524383"/>
                </a:moveTo>
                <a:cubicBezTo>
                  <a:pt x="30533" y="5516962"/>
                  <a:pt x="48478" y="5544681"/>
                  <a:pt x="52429" y="5559822"/>
                </a:cubicBezTo>
                <a:cubicBezTo>
                  <a:pt x="56380" y="5574963"/>
                  <a:pt x="54238" y="5607809"/>
                  <a:pt x="45600" y="5615230"/>
                </a:cubicBezTo>
                <a:cubicBezTo>
                  <a:pt x="36962" y="5622651"/>
                  <a:pt x="4549" y="5619487"/>
                  <a:pt x="598" y="5604346"/>
                </a:cubicBezTo>
                <a:cubicBezTo>
                  <a:pt x="-3353" y="5589205"/>
                  <a:pt x="13257" y="5531804"/>
                  <a:pt x="21895" y="5524383"/>
                </a:cubicBezTo>
                <a:close/>
                <a:moveTo>
                  <a:pt x="4853996" y="0"/>
                </a:moveTo>
                <a:lnTo>
                  <a:pt x="4860092" y="6857986"/>
                </a:lnTo>
                <a:lnTo>
                  <a:pt x="53540" y="6859615"/>
                </a:lnTo>
                <a:cubicBezTo>
                  <a:pt x="50713" y="6672582"/>
                  <a:pt x="38360" y="6239103"/>
                  <a:pt x="59346" y="6185420"/>
                </a:cubicBezTo>
                <a:cubicBezTo>
                  <a:pt x="186210" y="6016637"/>
                  <a:pt x="98761" y="6014541"/>
                  <a:pt x="125613" y="5874333"/>
                </a:cubicBezTo>
                <a:cubicBezTo>
                  <a:pt x="104117" y="5642393"/>
                  <a:pt x="30232" y="5410454"/>
                  <a:pt x="80174" y="5140414"/>
                </a:cubicBezTo>
                <a:cubicBezTo>
                  <a:pt x="108205" y="4681633"/>
                  <a:pt x="45749" y="4761013"/>
                  <a:pt x="73780" y="4302231"/>
                </a:cubicBezTo>
                <a:cubicBezTo>
                  <a:pt x="65652" y="3779043"/>
                  <a:pt x="124199" y="3798779"/>
                  <a:pt x="68446" y="2775529"/>
                </a:cubicBezTo>
                <a:cubicBezTo>
                  <a:pt x="80419" y="1837895"/>
                  <a:pt x="68581" y="2081359"/>
                  <a:pt x="90080" y="1862862"/>
                </a:cubicBezTo>
                <a:cubicBezTo>
                  <a:pt x="34106" y="1156069"/>
                  <a:pt x="116245" y="1658952"/>
                  <a:pt x="88846" y="1228384"/>
                </a:cubicBezTo>
                <a:lnTo>
                  <a:pt x="65442" y="666410"/>
                </a:lnTo>
                <a:cubicBezTo>
                  <a:pt x="74556" y="522302"/>
                  <a:pt x="64619" y="344857"/>
                  <a:pt x="83258" y="724"/>
                </a:cubicBezTo>
                <a:lnTo>
                  <a:pt x="4853996" y="0"/>
                </a:lnTo>
                <a:close/>
              </a:path>
            </a:pathLst>
          </a:custGeom>
          <a:solidFill>
            <a:srgbClr val="5BAC26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an image placeholder. Click the little icon behind the square image to add a picture</a:t>
            </a:r>
          </a:p>
        </p:txBody>
      </p:sp>
      <p:sp>
        <p:nvSpPr>
          <p:cNvPr id="14" name="Picture Placeholder 18">
            <a:extLst>
              <a:ext uri="{FF2B5EF4-FFF2-40B4-BE49-F238E27FC236}">
                <a16:creationId xmlns:a16="http://schemas.microsoft.com/office/drawing/2014/main" id="{2110A05D-7E5B-49F0-98CE-5E0217CE8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0632" y="1268192"/>
            <a:ext cx="4320000" cy="4320000"/>
          </a:xfrm>
          <a:solidFill>
            <a:srgbClr val="F2F3EB"/>
          </a:solidFill>
          <a:ln w="57150">
            <a:solidFill>
              <a:schemeClr val="bg1"/>
            </a:solidFill>
          </a:ln>
          <a:effectLst>
            <a:outerShdw blurRad="215900" sx="102000" sy="102000" algn="ctr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39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image right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2FCB43F-A4EC-7247-A685-C1582EB04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088" y="225425"/>
            <a:ext cx="1854200" cy="1460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A6042CF-4ABF-B842-B0FA-3A293950D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096000" y="5241888"/>
            <a:ext cx="1854200" cy="1460500"/>
          </a:xfrm>
          <a:prstGeom prst="rect">
            <a:avLst/>
          </a:prstGeom>
        </p:spPr>
      </p:pic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6165369C-1EF2-41F2-9125-C4D20E5E6F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95684" y="-1615"/>
            <a:ext cx="4196316" cy="6859615"/>
          </a:xfrm>
          <a:custGeom>
            <a:avLst/>
            <a:gdLst>
              <a:gd name="connsiteX0" fmla="*/ 39942 w 5578475"/>
              <a:gd name="connsiteY0" fmla="*/ 3797300 h 6859615"/>
              <a:gd name="connsiteX1" fmla="*/ 79884 w 5578475"/>
              <a:gd name="connsiteY1" fmla="*/ 3870097 h 6859615"/>
              <a:gd name="connsiteX2" fmla="*/ 39942 w 5578475"/>
              <a:gd name="connsiteY2" fmla="*/ 3942894 h 6859615"/>
              <a:gd name="connsiteX3" fmla="*/ 0 w 5578475"/>
              <a:gd name="connsiteY3" fmla="*/ 3870097 h 6859615"/>
              <a:gd name="connsiteX4" fmla="*/ 39942 w 5578475"/>
              <a:gd name="connsiteY4" fmla="*/ 3797300 h 6859615"/>
              <a:gd name="connsiteX5" fmla="*/ 5572379 w 5578475"/>
              <a:gd name="connsiteY5" fmla="*/ 0 h 6859615"/>
              <a:gd name="connsiteX6" fmla="*/ 5578475 w 5578475"/>
              <a:gd name="connsiteY6" fmla="*/ 6857986 h 6859615"/>
              <a:gd name="connsiteX7" fmla="*/ 771923 w 5578475"/>
              <a:gd name="connsiteY7" fmla="*/ 6859615 h 6859615"/>
              <a:gd name="connsiteX8" fmla="*/ 777729 w 5578475"/>
              <a:gd name="connsiteY8" fmla="*/ 6185420 h 6859615"/>
              <a:gd name="connsiteX9" fmla="*/ 843996 w 5578475"/>
              <a:gd name="connsiteY9" fmla="*/ 5874333 h 6859615"/>
              <a:gd name="connsiteX10" fmla="*/ 798557 w 5578475"/>
              <a:gd name="connsiteY10" fmla="*/ 5140414 h 6859615"/>
              <a:gd name="connsiteX11" fmla="*/ 792163 w 5578475"/>
              <a:gd name="connsiteY11" fmla="*/ 4302231 h 6859615"/>
              <a:gd name="connsiteX12" fmla="*/ 786829 w 5578475"/>
              <a:gd name="connsiteY12" fmla="*/ 2775529 h 6859615"/>
              <a:gd name="connsiteX13" fmla="*/ 808463 w 5578475"/>
              <a:gd name="connsiteY13" fmla="*/ 1862862 h 6859615"/>
              <a:gd name="connsiteX14" fmla="*/ 807229 w 5578475"/>
              <a:gd name="connsiteY14" fmla="*/ 1228384 h 6859615"/>
              <a:gd name="connsiteX15" fmla="*/ 783825 w 5578475"/>
              <a:gd name="connsiteY15" fmla="*/ 666410 h 6859615"/>
              <a:gd name="connsiteX16" fmla="*/ 801641 w 5578475"/>
              <a:gd name="connsiteY16" fmla="*/ 724 h 6859615"/>
              <a:gd name="connsiteX0" fmla="*/ 80848 w 5619381"/>
              <a:gd name="connsiteY0" fmla="*/ 3797300 h 6859615"/>
              <a:gd name="connsiteX1" fmla="*/ 120790 w 5619381"/>
              <a:gd name="connsiteY1" fmla="*/ 3870097 h 6859615"/>
              <a:gd name="connsiteX2" fmla="*/ 697637 w 5619381"/>
              <a:gd name="connsiteY2" fmla="*/ 5758755 h 6859615"/>
              <a:gd name="connsiteX3" fmla="*/ 40906 w 5619381"/>
              <a:gd name="connsiteY3" fmla="*/ 3870097 h 6859615"/>
              <a:gd name="connsiteX4" fmla="*/ 80848 w 5619381"/>
              <a:gd name="connsiteY4" fmla="*/ 3797300 h 6859615"/>
              <a:gd name="connsiteX5" fmla="*/ 5613285 w 5619381"/>
              <a:gd name="connsiteY5" fmla="*/ 0 h 6859615"/>
              <a:gd name="connsiteX6" fmla="*/ 5619381 w 5619381"/>
              <a:gd name="connsiteY6" fmla="*/ 6857986 h 6859615"/>
              <a:gd name="connsiteX7" fmla="*/ 812829 w 5619381"/>
              <a:gd name="connsiteY7" fmla="*/ 6859615 h 6859615"/>
              <a:gd name="connsiteX8" fmla="*/ 818635 w 5619381"/>
              <a:gd name="connsiteY8" fmla="*/ 6185420 h 6859615"/>
              <a:gd name="connsiteX9" fmla="*/ 884902 w 5619381"/>
              <a:gd name="connsiteY9" fmla="*/ 5874333 h 6859615"/>
              <a:gd name="connsiteX10" fmla="*/ 839463 w 5619381"/>
              <a:gd name="connsiteY10" fmla="*/ 5140414 h 6859615"/>
              <a:gd name="connsiteX11" fmla="*/ 833069 w 5619381"/>
              <a:gd name="connsiteY11" fmla="*/ 4302231 h 6859615"/>
              <a:gd name="connsiteX12" fmla="*/ 827735 w 5619381"/>
              <a:gd name="connsiteY12" fmla="*/ 2775529 h 6859615"/>
              <a:gd name="connsiteX13" fmla="*/ 849369 w 5619381"/>
              <a:gd name="connsiteY13" fmla="*/ 1862862 h 6859615"/>
              <a:gd name="connsiteX14" fmla="*/ 848135 w 5619381"/>
              <a:gd name="connsiteY14" fmla="*/ 1228384 h 6859615"/>
              <a:gd name="connsiteX15" fmla="*/ 824731 w 5619381"/>
              <a:gd name="connsiteY15" fmla="*/ 666410 h 6859615"/>
              <a:gd name="connsiteX16" fmla="*/ 842547 w 5619381"/>
              <a:gd name="connsiteY16" fmla="*/ 724 h 6859615"/>
              <a:gd name="connsiteX17" fmla="*/ 5613285 w 5619381"/>
              <a:gd name="connsiteY17" fmla="*/ 0 h 6859615"/>
              <a:gd name="connsiteX0" fmla="*/ 104617 w 5643150"/>
              <a:gd name="connsiteY0" fmla="*/ 3797300 h 6859615"/>
              <a:gd name="connsiteX1" fmla="*/ 774287 w 5643150"/>
              <a:gd name="connsiteY1" fmla="*/ 5315022 h 6859615"/>
              <a:gd name="connsiteX2" fmla="*/ 721406 w 5643150"/>
              <a:gd name="connsiteY2" fmla="*/ 5758755 h 6859615"/>
              <a:gd name="connsiteX3" fmla="*/ 64675 w 5643150"/>
              <a:gd name="connsiteY3" fmla="*/ 3870097 h 6859615"/>
              <a:gd name="connsiteX4" fmla="*/ 104617 w 5643150"/>
              <a:gd name="connsiteY4" fmla="*/ 3797300 h 6859615"/>
              <a:gd name="connsiteX5" fmla="*/ 5637054 w 5643150"/>
              <a:gd name="connsiteY5" fmla="*/ 0 h 6859615"/>
              <a:gd name="connsiteX6" fmla="*/ 5643150 w 5643150"/>
              <a:gd name="connsiteY6" fmla="*/ 6857986 h 6859615"/>
              <a:gd name="connsiteX7" fmla="*/ 836598 w 5643150"/>
              <a:gd name="connsiteY7" fmla="*/ 6859615 h 6859615"/>
              <a:gd name="connsiteX8" fmla="*/ 842404 w 5643150"/>
              <a:gd name="connsiteY8" fmla="*/ 6185420 h 6859615"/>
              <a:gd name="connsiteX9" fmla="*/ 908671 w 5643150"/>
              <a:gd name="connsiteY9" fmla="*/ 5874333 h 6859615"/>
              <a:gd name="connsiteX10" fmla="*/ 863232 w 5643150"/>
              <a:gd name="connsiteY10" fmla="*/ 5140414 h 6859615"/>
              <a:gd name="connsiteX11" fmla="*/ 856838 w 5643150"/>
              <a:gd name="connsiteY11" fmla="*/ 4302231 h 6859615"/>
              <a:gd name="connsiteX12" fmla="*/ 851504 w 5643150"/>
              <a:gd name="connsiteY12" fmla="*/ 2775529 h 6859615"/>
              <a:gd name="connsiteX13" fmla="*/ 873138 w 5643150"/>
              <a:gd name="connsiteY13" fmla="*/ 1862862 h 6859615"/>
              <a:gd name="connsiteX14" fmla="*/ 871904 w 5643150"/>
              <a:gd name="connsiteY14" fmla="*/ 1228384 h 6859615"/>
              <a:gd name="connsiteX15" fmla="*/ 848500 w 5643150"/>
              <a:gd name="connsiteY15" fmla="*/ 666410 h 6859615"/>
              <a:gd name="connsiteX16" fmla="*/ 866316 w 5643150"/>
              <a:gd name="connsiteY16" fmla="*/ 724 h 6859615"/>
              <a:gd name="connsiteX17" fmla="*/ 5637054 w 5643150"/>
              <a:gd name="connsiteY17" fmla="*/ 0 h 6859615"/>
              <a:gd name="connsiteX0" fmla="*/ 669677 w 5578482"/>
              <a:gd name="connsiteY0" fmla="*/ 5086949 h 6859615"/>
              <a:gd name="connsiteX1" fmla="*/ 709619 w 5578482"/>
              <a:gd name="connsiteY1" fmla="*/ 5315022 h 6859615"/>
              <a:gd name="connsiteX2" fmla="*/ 656738 w 5578482"/>
              <a:gd name="connsiteY2" fmla="*/ 5758755 h 6859615"/>
              <a:gd name="connsiteX3" fmla="*/ 7 w 5578482"/>
              <a:gd name="connsiteY3" fmla="*/ 3870097 h 6859615"/>
              <a:gd name="connsiteX4" fmla="*/ 669677 w 5578482"/>
              <a:gd name="connsiteY4" fmla="*/ 5086949 h 6859615"/>
              <a:gd name="connsiteX5" fmla="*/ 5572386 w 5578482"/>
              <a:gd name="connsiteY5" fmla="*/ 0 h 6859615"/>
              <a:gd name="connsiteX6" fmla="*/ 5578482 w 5578482"/>
              <a:gd name="connsiteY6" fmla="*/ 6857986 h 6859615"/>
              <a:gd name="connsiteX7" fmla="*/ 771930 w 5578482"/>
              <a:gd name="connsiteY7" fmla="*/ 6859615 h 6859615"/>
              <a:gd name="connsiteX8" fmla="*/ 777736 w 5578482"/>
              <a:gd name="connsiteY8" fmla="*/ 6185420 h 6859615"/>
              <a:gd name="connsiteX9" fmla="*/ 844003 w 5578482"/>
              <a:gd name="connsiteY9" fmla="*/ 5874333 h 6859615"/>
              <a:gd name="connsiteX10" fmla="*/ 798564 w 5578482"/>
              <a:gd name="connsiteY10" fmla="*/ 5140414 h 6859615"/>
              <a:gd name="connsiteX11" fmla="*/ 792170 w 5578482"/>
              <a:gd name="connsiteY11" fmla="*/ 4302231 h 6859615"/>
              <a:gd name="connsiteX12" fmla="*/ 786836 w 5578482"/>
              <a:gd name="connsiteY12" fmla="*/ 2775529 h 6859615"/>
              <a:gd name="connsiteX13" fmla="*/ 808470 w 5578482"/>
              <a:gd name="connsiteY13" fmla="*/ 1862862 h 6859615"/>
              <a:gd name="connsiteX14" fmla="*/ 807236 w 5578482"/>
              <a:gd name="connsiteY14" fmla="*/ 1228384 h 6859615"/>
              <a:gd name="connsiteX15" fmla="*/ 783832 w 5578482"/>
              <a:gd name="connsiteY15" fmla="*/ 666410 h 6859615"/>
              <a:gd name="connsiteX16" fmla="*/ 801648 w 5578482"/>
              <a:gd name="connsiteY16" fmla="*/ 724 h 6859615"/>
              <a:gd name="connsiteX17" fmla="*/ 5572386 w 5578482"/>
              <a:gd name="connsiteY17" fmla="*/ 0 h 6859615"/>
              <a:gd name="connsiteX0" fmla="*/ 74523 w 4983328"/>
              <a:gd name="connsiteY0" fmla="*/ 5086949 h 6859615"/>
              <a:gd name="connsiteX1" fmla="*/ 114465 w 4983328"/>
              <a:gd name="connsiteY1" fmla="*/ 5315022 h 6859615"/>
              <a:gd name="connsiteX2" fmla="*/ 61584 w 4983328"/>
              <a:gd name="connsiteY2" fmla="*/ 5758755 h 6859615"/>
              <a:gd name="connsiteX3" fmla="*/ 76 w 4983328"/>
              <a:gd name="connsiteY3" fmla="*/ 5396972 h 6859615"/>
              <a:gd name="connsiteX4" fmla="*/ 74523 w 4983328"/>
              <a:gd name="connsiteY4" fmla="*/ 5086949 h 6859615"/>
              <a:gd name="connsiteX5" fmla="*/ 4977232 w 4983328"/>
              <a:gd name="connsiteY5" fmla="*/ 0 h 6859615"/>
              <a:gd name="connsiteX6" fmla="*/ 4983328 w 4983328"/>
              <a:gd name="connsiteY6" fmla="*/ 6857986 h 6859615"/>
              <a:gd name="connsiteX7" fmla="*/ 176776 w 4983328"/>
              <a:gd name="connsiteY7" fmla="*/ 6859615 h 6859615"/>
              <a:gd name="connsiteX8" fmla="*/ 182582 w 4983328"/>
              <a:gd name="connsiteY8" fmla="*/ 6185420 h 6859615"/>
              <a:gd name="connsiteX9" fmla="*/ 248849 w 4983328"/>
              <a:gd name="connsiteY9" fmla="*/ 5874333 h 6859615"/>
              <a:gd name="connsiteX10" fmla="*/ 203410 w 4983328"/>
              <a:gd name="connsiteY10" fmla="*/ 5140414 h 6859615"/>
              <a:gd name="connsiteX11" fmla="*/ 197016 w 4983328"/>
              <a:gd name="connsiteY11" fmla="*/ 4302231 h 6859615"/>
              <a:gd name="connsiteX12" fmla="*/ 191682 w 4983328"/>
              <a:gd name="connsiteY12" fmla="*/ 2775529 h 6859615"/>
              <a:gd name="connsiteX13" fmla="*/ 213316 w 4983328"/>
              <a:gd name="connsiteY13" fmla="*/ 1862862 h 6859615"/>
              <a:gd name="connsiteX14" fmla="*/ 212082 w 4983328"/>
              <a:gd name="connsiteY14" fmla="*/ 1228384 h 6859615"/>
              <a:gd name="connsiteX15" fmla="*/ 188678 w 4983328"/>
              <a:gd name="connsiteY15" fmla="*/ 666410 h 6859615"/>
              <a:gd name="connsiteX16" fmla="*/ 206494 w 4983328"/>
              <a:gd name="connsiteY16" fmla="*/ 724 h 6859615"/>
              <a:gd name="connsiteX17" fmla="*/ 4977232 w 4983328"/>
              <a:gd name="connsiteY17" fmla="*/ 0 h 6859615"/>
              <a:gd name="connsiteX0" fmla="*/ 74454 w 4983259"/>
              <a:gd name="connsiteY0" fmla="*/ 5086949 h 6859615"/>
              <a:gd name="connsiteX1" fmla="*/ 114396 w 4983259"/>
              <a:gd name="connsiteY1" fmla="*/ 5315022 h 6859615"/>
              <a:gd name="connsiteX2" fmla="*/ 78767 w 4983259"/>
              <a:gd name="connsiteY2" fmla="*/ 5456830 h 6859615"/>
              <a:gd name="connsiteX3" fmla="*/ 7 w 4983259"/>
              <a:gd name="connsiteY3" fmla="*/ 5396972 h 6859615"/>
              <a:gd name="connsiteX4" fmla="*/ 74454 w 4983259"/>
              <a:gd name="connsiteY4" fmla="*/ 5086949 h 6859615"/>
              <a:gd name="connsiteX5" fmla="*/ 4977163 w 4983259"/>
              <a:gd name="connsiteY5" fmla="*/ 0 h 6859615"/>
              <a:gd name="connsiteX6" fmla="*/ 4983259 w 4983259"/>
              <a:gd name="connsiteY6" fmla="*/ 6857986 h 6859615"/>
              <a:gd name="connsiteX7" fmla="*/ 176707 w 4983259"/>
              <a:gd name="connsiteY7" fmla="*/ 6859615 h 6859615"/>
              <a:gd name="connsiteX8" fmla="*/ 182513 w 4983259"/>
              <a:gd name="connsiteY8" fmla="*/ 6185420 h 6859615"/>
              <a:gd name="connsiteX9" fmla="*/ 248780 w 4983259"/>
              <a:gd name="connsiteY9" fmla="*/ 5874333 h 6859615"/>
              <a:gd name="connsiteX10" fmla="*/ 203341 w 4983259"/>
              <a:gd name="connsiteY10" fmla="*/ 5140414 h 6859615"/>
              <a:gd name="connsiteX11" fmla="*/ 196947 w 4983259"/>
              <a:gd name="connsiteY11" fmla="*/ 4302231 h 6859615"/>
              <a:gd name="connsiteX12" fmla="*/ 191613 w 4983259"/>
              <a:gd name="connsiteY12" fmla="*/ 2775529 h 6859615"/>
              <a:gd name="connsiteX13" fmla="*/ 213247 w 4983259"/>
              <a:gd name="connsiteY13" fmla="*/ 1862862 h 6859615"/>
              <a:gd name="connsiteX14" fmla="*/ 212013 w 4983259"/>
              <a:gd name="connsiteY14" fmla="*/ 1228384 h 6859615"/>
              <a:gd name="connsiteX15" fmla="*/ 188609 w 4983259"/>
              <a:gd name="connsiteY15" fmla="*/ 666410 h 6859615"/>
              <a:gd name="connsiteX16" fmla="*/ 206425 w 4983259"/>
              <a:gd name="connsiteY16" fmla="*/ 724 h 6859615"/>
              <a:gd name="connsiteX17" fmla="*/ 4977163 w 4983259"/>
              <a:gd name="connsiteY17" fmla="*/ 0 h 6859615"/>
              <a:gd name="connsiteX0" fmla="*/ 44956 w 4983953"/>
              <a:gd name="connsiteY0" fmla="*/ 5293983 h 6859615"/>
              <a:gd name="connsiteX1" fmla="*/ 115090 w 4983953"/>
              <a:gd name="connsiteY1" fmla="*/ 5315022 h 6859615"/>
              <a:gd name="connsiteX2" fmla="*/ 79461 w 4983953"/>
              <a:gd name="connsiteY2" fmla="*/ 5456830 h 6859615"/>
              <a:gd name="connsiteX3" fmla="*/ 701 w 4983953"/>
              <a:gd name="connsiteY3" fmla="*/ 5396972 h 6859615"/>
              <a:gd name="connsiteX4" fmla="*/ 44956 w 4983953"/>
              <a:gd name="connsiteY4" fmla="*/ 5293983 h 6859615"/>
              <a:gd name="connsiteX5" fmla="*/ 4977857 w 4983953"/>
              <a:gd name="connsiteY5" fmla="*/ 0 h 6859615"/>
              <a:gd name="connsiteX6" fmla="*/ 4983953 w 4983953"/>
              <a:gd name="connsiteY6" fmla="*/ 6857986 h 6859615"/>
              <a:gd name="connsiteX7" fmla="*/ 177401 w 4983953"/>
              <a:gd name="connsiteY7" fmla="*/ 6859615 h 6859615"/>
              <a:gd name="connsiteX8" fmla="*/ 183207 w 4983953"/>
              <a:gd name="connsiteY8" fmla="*/ 6185420 h 6859615"/>
              <a:gd name="connsiteX9" fmla="*/ 249474 w 4983953"/>
              <a:gd name="connsiteY9" fmla="*/ 5874333 h 6859615"/>
              <a:gd name="connsiteX10" fmla="*/ 204035 w 4983953"/>
              <a:gd name="connsiteY10" fmla="*/ 5140414 h 6859615"/>
              <a:gd name="connsiteX11" fmla="*/ 197641 w 4983953"/>
              <a:gd name="connsiteY11" fmla="*/ 4302231 h 6859615"/>
              <a:gd name="connsiteX12" fmla="*/ 192307 w 4983953"/>
              <a:gd name="connsiteY12" fmla="*/ 2775529 h 6859615"/>
              <a:gd name="connsiteX13" fmla="*/ 213941 w 4983953"/>
              <a:gd name="connsiteY13" fmla="*/ 1862862 h 6859615"/>
              <a:gd name="connsiteX14" fmla="*/ 212707 w 4983953"/>
              <a:gd name="connsiteY14" fmla="*/ 1228384 h 6859615"/>
              <a:gd name="connsiteX15" fmla="*/ 189303 w 4983953"/>
              <a:gd name="connsiteY15" fmla="*/ 666410 h 6859615"/>
              <a:gd name="connsiteX16" fmla="*/ 207119 w 4983953"/>
              <a:gd name="connsiteY16" fmla="*/ 724 h 6859615"/>
              <a:gd name="connsiteX17" fmla="*/ 4977857 w 4983953"/>
              <a:gd name="connsiteY17" fmla="*/ 0 h 6859615"/>
              <a:gd name="connsiteX0" fmla="*/ 4084 w 4943081"/>
              <a:gd name="connsiteY0" fmla="*/ 5293983 h 6859615"/>
              <a:gd name="connsiteX1" fmla="*/ 74218 w 4943081"/>
              <a:gd name="connsiteY1" fmla="*/ 5315022 h 6859615"/>
              <a:gd name="connsiteX2" fmla="*/ 38589 w 4943081"/>
              <a:gd name="connsiteY2" fmla="*/ 5456830 h 6859615"/>
              <a:gd name="connsiteX3" fmla="*/ 11587 w 4943081"/>
              <a:gd name="connsiteY3" fmla="*/ 5388346 h 6859615"/>
              <a:gd name="connsiteX4" fmla="*/ 4084 w 4943081"/>
              <a:gd name="connsiteY4" fmla="*/ 5293983 h 6859615"/>
              <a:gd name="connsiteX5" fmla="*/ 4936985 w 4943081"/>
              <a:gd name="connsiteY5" fmla="*/ 0 h 6859615"/>
              <a:gd name="connsiteX6" fmla="*/ 4943081 w 4943081"/>
              <a:gd name="connsiteY6" fmla="*/ 6857986 h 6859615"/>
              <a:gd name="connsiteX7" fmla="*/ 136529 w 4943081"/>
              <a:gd name="connsiteY7" fmla="*/ 6859615 h 6859615"/>
              <a:gd name="connsiteX8" fmla="*/ 142335 w 4943081"/>
              <a:gd name="connsiteY8" fmla="*/ 6185420 h 6859615"/>
              <a:gd name="connsiteX9" fmla="*/ 208602 w 4943081"/>
              <a:gd name="connsiteY9" fmla="*/ 5874333 h 6859615"/>
              <a:gd name="connsiteX10" fmla="*/ 163163 w 4943081"/>
              <a:gd name="connsiteY10" fmla="*/ 5140414 h 6859615"/>
              <a:gd name="connsiteX11" fmla="*/ 156769 w 4943081"/>
              <a:gd name="connsiteY11" fmla="*/ 4302231 h 6859615"/>
              <a:gd name="connsiteX12" fmla="*/ 151435 w 4943081"/>
              <a:gd name="connsiteY12" fmla="*/ 2775529 h 6859615"/>
              <a:gd name="connsiteX13" fmla="*/ 173069 w 4943081"/>
              <a:gd name="connsiteY13" fmla="*/ 1862862 h 6859615"/>
              <a:gd name="connsiteX14" fmla="*/ 171835 w 4943081"/>
              <a:gd name="connsiteY14" fmla="*/ 1228384 h 6859615"/>
              <a:gd name="connsiteX15" fmla="*/ 148431 w 4943081"/>
              <a:gd name="connsiteY15" fmla="*/ 666410 h 6859615"/>
              <a:gd name="connsiteX16" fmla="*/ 166247 w 4943081"/>
              <a:gd name="connsiteY16" fmla="*/ 724 h 6859615"/>
              <a:gd name="connsiteX17" fmla="*/ 4936985 w 4943081"/>
              <a:gd name="connsiteY17" fmla="*/ 0 h 6859615"/>
              <a:gd name="connsiteX0" fmla="*/ 4648 w 4943645"/>
              <a:gd name="connsiteY0" fmla="*/ 5293983 h 6859615"/>
              <a:gd name="connsiteX1" fmla="*/ 74782 w 4943645"/>
              <a:gd name="connsiteY1" fmla="*/ 5315022 h 6859615"/>
              <a:gd name="connsiteX2" fmla="*/ 57153 w 4943645"/>
              <a:gd name="connsiteY2" fmla="*/ 5413630 h 6859615"/>
              <a:gd name="connsiteX3" fmla="*/ 12151 w 4943645"/>
              <a:gd name="connsiteY3" fmla="*/ 5388346 h 6859615"/>
              <a:gd name="connsiteX4" fmla="*/ 4648 w 4943645"/>
              <a:gd name="connsiteY4" fmla="*/ 5293983 h 6859615"/>
              <a:gd name="connsiteX5" fmla="*/ 4937549 w 4943645"/>
              <a:gd name="connsiteY5" fmla="*/ 0 h 6859615"/>
              <a:gd name="connsiteX6" fmla="*/ 4943645 w 4943645"/>
              <a:gd name="connsiteY6" fmla="*/ 6857986 h 6859615"/>
              <a:gd name="connsiteX7" fmla="*/ 137093 w 4943645"/>
              <a:gd name="connsiteY7" fmla="*/ 6859615 h 6859615"/>
              <a:gd name="connsiteX8" fmla="*/ 142899 w 4943645"/>
              <a:gd name="connsiteY8" fmla="*/ 6185420 h 6859615"/>
              <a:gd name="connsiteX9" fmla="*/ 209166 w 4943645"/>
              <a:gd name="connsiteY9" fmla="*/ 5874333 h 6859615"/>
              <a:gd name="connsiteX10" fmla="*/ 163727 w 4943645"/>
              <a:gd name="connsiteY10" fmla="*/ 5140414 h 6859615"/>
              <a:gd name="connsiteX11" fmla="*/ 157333 w 4943645"/>
              <a:gd name="connsiteY11" fmla="*/ 4302231 h 6859615"/>
              <a:gd name="connsiteX12" fmla="*/ 151999 w 4943645"/>
              <a:gd name="connsiteY12" fmla="*/ 2775529 h 6859615"/>
              <a:gd name="connsiteX13" fmla="*/ 173633 w 4943645"/>
              <a:gd name="connsiteY13" fmla="*/ 1862862 h 6859615"/>
              <a:gd name="connsiteX14" fmla="*/ 172399 w 4943645"/>
              <a:gd name="connsiteY14" fmla="*/ 1228384 h 6859615"/>
              <a:gd name="connsiteX15" fmla="*/ 148995 w 4943645"/>
              <a:gd name="connsiteY15" fmla="*/ 666410 h 6859615"/>
              <a:gd name="connsiteX16" fmla="*/ 166811 w 4943645"/>
              <a:gd name="connsiteY16" fmla="*/ 724 h 6859615"/>
              <a:gd name="connsiteX17" fmla="*/ 4937549 w 4943645"/>
              <a:gd name="connsiteY17" fmla="*/ 0 h 6859615"/>
              <a:gd name="connsiteX0" fmla="*/ 15612 w 4933009"/>
              <a:gd name="connsiteY0" fmla="*/ 5319183 h 6859615"/>
              <a:gd name="connsiteX1" fmla="*/ 64146 w 4933009"/>
              <a:gd name="connsiteY1" fmla="*/ 5315022 h 6859615"/>
              <a:gd name="connsiteX2" fmla="*/ 46517 w 4933009"/>
              <a:gd name="connsiteY2" fmla="*/ 5413630 h 6859615"/>
              <a:gd name="connsiteX3" fmla="*/ 1515 w 4933009"/>
              <a:gd name="connsiteY3" fmla="*/ 5388346 h 6859615"/>
              <a:gd name="connsiteX4" fmla="*/ 15612 w 4933009"/>
              <a:gd name="connsiteY4" fmla="*/ 5319183 h 6859615"/>
              <a:gd name="connsiteX5" fmla="*/ 4926913 w 4933009"/>
              <a:gd name="connsiteY5" fmla="*/ 0 h 6859615"/>
              <a:gd name="connsiteX6" fmla="*/ 4933009 w 4933009"/>
              <a:gd name="connsiteY6" fmla="*/ 6857986 h 6859615"/>
              <a:gd name="connsiteX7" fmla="*/ 126457 w 4933009"/>
              <a:gd name="connsiteY7" fmla="*/ 6859615 h 6859615"/>
              <a:gd name="connsiteX8" fmla="*/ 132263 w 4933009"/>
              <a:gd name="connsiteY8" fmla="*/ 6185420 h 6859615"/>
              <a:gd name="connsiteX9" fmla="*/ 198530 w 4933009"/>
              <a:gd name="connsiteY9" fmla="*/ 5874333 h 6859615"/>
              <a:gd name="connsiteX10" fmla="*/ 153091 w 4933009"/>
              <a:gd name="connsiteY10" fmla="*/ 5140414 h 6859615"/>
              <a:gd name="connsiteX11" fmla="*/ 146697 w 4933009"/>
              <a:gd name="connsiteY11" fmla="*/ 4302231 h 6859615"/>
              <a:gd name="connsiteX12" fmla="*/ 141363 w 4933009"/>
              <a:gd name="connsiteY12" fmla="*/ 2775529 h 6859615"/>
              <a:gd name="connsiteX13" fmla="*/ 162997 w 4933009"/>
              <a:gd name="connsiteY13" fmla="*/ 1862862 h 6859615"/>
              <a:gd name="connsiteX14" fmla="*/ 161763 w 4933009"/>
              <a:gd name="connsiteY14" fmla="*/ 1228384 h 6859615"/>
              <a:gd name="connsiteX15" fmla="*/ 138359 w 4933009"/>
              <a:gd name="connsiteY15" fmla="*/ 666410 h 6859615"/>
              <a:gd name="connsiteX16" fmla="*/ 156175 w 4933009"/>
              <a:gd name="connsiteY16" fmla="*/ 724 h 6859615"/>
              <a:gd name="connsiteX17" fmla="*/ 4926913 w 4933009"/>
              <a:gd name="connsiteY17" fmla="*/ 0 h 6859615"/>
              <a:gd name="connsiteX0" fmla="*/ 20639 w 4938036"/>
              <a:gd name="connsiteY0" fmla="*/ 5319183 h 6859615"/>
              <a:gd name="connsiteX1" fmla="*/ 69173 w 4938036"/>
              <a:gd name="connsiteY1" fmla="*/ 5315022 h 6859615"/>
              <a:gd name="connsiteX2" fmla="*/ 123544 w 4938036"/>
              <a:gd name="connsiteY2" fmla="*/ 5615230 h 6859615"/>
              <a:gd name="connsiteX3" fmla="*/ 6542 w 4938036"/>
              <a:gd name="connsiteY3" fmla="*/ 5388346 h 6859615"/>
              <a:gd name="connsiteX4" fmla="*/ 20639 w 4938036"/>
              <a:gd name="connsiteY4" fmla="*/ 5319183 h 6859615"/>
              <a:gd name="connsiteX5" fmla="*/ 4931940 w 4938036"/>
              <a:gd name="connsiteY5" fmla="*/ 0 h 6859615"/>
              <a:gd name="connsiteX6" fmla="*/ 4938036 w 4938036"/>
              <a:gd name="connsiteY6" fmla="*/ 6857986 h 6859615"/>
              <a:gd name="connsiteX7" fmla="*/ 131484 w 4938036"/>
              <a:gd name="connsiteY7" fmla="*/ 6859615 h 6859615"/>
              <a:gd name="connsiteX8" fmla="*/ 137290 w 4938036"/>
              <a:gd name="connsiteY8" fmla="*/ 6185420 h 6859615"/>
              <a:gd name="connsiteX9" fmla="*/ 203557 w 4938036"/>
              <a:gd name="connsiteY9" fmla="*/ 5874333 h 6859615"/>
              <a:gd name="connsiteX10" fmla="*/ 158118 w 4938036"/>
              <a:gd name="connsiteY10" fmla="*/ 5140414 h 6859615"/>
              <a:gd name="connsiteX11" fmla="*/ 151724 w 4938036"/>
              <a:gd name="connsiteY11" fmla="*/ 4302231 h 6859615"/>
              <a:gd name="connsiteX12" fmla="*/ 146390 w 4938036"/>
              <a:gd name="connsiteY12" fmla="*/ 2775529 h 6859615"/>
              <a:gd name="connsiteX13" fmla="*/ 168024 w 4938036"/>
              <a:gd name="connsiteY13" fmla="*/ 1862862 h 6859615"/>
              <a:gd name="connsiteX14" fmla="*/ 166790 w 4938036"/>
              <a:gd name="connsiteY14" fmla="*/ 1228384 h 6859615"/>
              <a:gd name="connsiteX15" fmla="*/ 143386 w 4938036"/>
              <a:gd name="connsiteY15" fmla="*/ 666410 h 6859615"/>
              <a:gd name="connsiteX16" fmla="*/ 161202 w 4938036"/>
              <a:gd name="connsiteY16" fmla="*/ 724 h 6859615"/>
              <a:gd name="connsiteX17" fmla="*/ 4931940 w 4938036"/>
              <a:gd name="connsiteY17" fmla="*/ 0 h 6859615"/>
              <a:gd name="connsiteX0" fmla="*/ 21862 w 4939259"/>
              <a:gd name="connsiteY0" fmla="*/ 5319183 h 6859615"/>
              <a:gd name="connsiteX1" fmla="*/ 109996 w 4939259"/>
              <a:gd name="connsiteY1" fmla="*/ 5437422 h 6859615"/>
              <a:gd name="connsiteX2" fmla="*/ 124767 w 4939259"/>
              <a:gd name="connsiteY2" fmla="*/ 5615230 h 6859615"/>
              <a:gd name="connsiteX3" fmla="*/ 7765 w 4939259"/>
              <a:gd name="connsiteY3" fmla="*/ 5388346 h 6859615"/>
              <a:gd name="connsiteX4" fmla="*/ 21862 w 4939259"/>
              <a:gd name="connsiteY4" fmla="*/ 5319183 h 6859615"/>
              <a:gd name="connsiteX5" fmla="*/ 4933163 w 4939259"/>
              <a:gd name="connsiteY5" fmla="*/ 0 h 6859615"/>
              <a:gd name="connsiteX6" fmla="*/ 4939259 w 4939259"/>
              <a:gd name="connsiteY6" fmla="*/ 6857986 h 6859615"/>
              <a:gd name="connsiteX7" fmla="*/ 132707 w 4939259"/>
              <a:gd name="connsiteY7" fmla="*/ 6859615 h 6859615"/>
              <a:gd name="connsiteX8" fmla="*/ 138513 w 4939259"/>
              <a:gd name="connsiteY8" fmla="*/ 6185420 h 6859615"/>
              <a:gd name="connsiteX9" fmla="*/ 204780 w 4939259"/>
              <a:gd name="connsiteY9" fmla="*/ 5874333 h 6859615"/>
              <a:gd name="connsiteX10" fmla="*/ 159341 w 4939259"/>
              <a:gd name="connsiteY10" fmla="*/ 5140414 h 6859615"/>
              <a:gd name="connsiteX11" fmla="*/ 152947 w 4939259"/>
              <a:gd name="connsiteY11" fmla="*/ 4302231 h 6859615"/>
              <a:gd name="connsiteX12" fmla="*/ 147613 w 4939259"/>
              <a:gd name="connsiteY12" fmla="*/ 2775529 h 6859615"/>
              <a:gd name="connsiteX13" fmla="*/ 169247 w 4939259"/>
              <a:gd name="connsiteY13" fmla="*/ 1862862 h 6859615"/>
              <a:gd name="connsiteX14" fmla="*/ 168013 w 4939259"/>
              <a:gd name="connsiteY14" fmla="*/ 1228384 h 6859615"/>
              <a:gd name="connsiteX15" fmla="*/ 144609 w 4939259"/>
              <a:gd name="connsiteY15" fmla="*/ 666410 h 6859615"/>
              <a:gd name="connsiteX16" fmla="*/ 162425 w 4939259"/>
              <a:gd name="connsiteY16" fmla="*/ 724 h 6859615"/>
              <a:gd name="connsiteX17" fmla="*/ 4933163 w 4939259"/>
              <a:gd name="connsiteY17" fmla="*/ 0 h 6859615"/>
              <a:gd name="connsiteX0" fmla="*/ 93439 w 4931636"/>
              <a:gd name="connsiteY0" fmla="*/ 5394783 h 6859615"/>
              <a:gd name="connsiteX1" fmla="*/ 102373 w 4931636"/>
              <a:gd name="connsiteY1" fmla="*/ 5437422 h 6859615"/>
              <a:gd name="connsiteX2" fmla="*/ 117144 w 4931636"/>
              <a:gd name="connsiteY2" fmla="*/ 5615230 h 6859615"/>
              <a:gd name="connsiteX3" fmla="*/ 142 w 4931636"/>
              <a:gd name="connsiteY3" fmla="*/ 5388346 h 6859615"/>
              <a:gd name="connsiteX4" fmla="*/ 93439 w 4931636"/>
              <a:gd name="connsiteY4" fmla="*/ 5394783 h 6859615"/>
              <a:gd name="connsiteX5" fmla="*/ 4925540 w 4931636"/>
              <a:gd name="connsiteY5" fmla="*/ 0 h 6859615"/>
              <a:gd name="connsiteX6" fmla="*/ 4931636 w 4931636"/>
              <a:gd name="connsiteY6" fmla="*/ 6857986 h 6859615"/>
              <a:gd name="connsiteX7" fmla="*/ 125084 w 4931636"/>
              <a:gd name="connsiteY7" fmla="*/ 6859615 h 6859615"/>
              <a:gd name="connsiteX8" fmla="*/ 130890 w 4931636"/>
              <a:gd name="connsiteY8" fmla="*/ 6185420 h 6859615"/>
              <a:gd name="connsiteX9" fmla="*/ 197157 w 4931636"/>
              <a:gd name="connsiteY9" fmla="*/ 5874333 h 6859615"/>
              <a:gd name="connsiteX10" fmla="*/ 151718 w 4931636"/>
              <a:gd name="connsiteY10" fmla="*/ 5140414 h 6859615"/>
              <a:gd name="connsiteX11" fmla="*/ 145324 w 4931636"/>
              <a:gd name="connsiteY11" fmla="*/ 4302231 h 6859615"/>
              <a:gd name="connsiteX12" fmla="*/ 139990 w 4931636"/>
              <a:gd name="connsiteY12" fmla="*/ 2775529 h 6859615"/>
              <a:gd name="connsiteX13" fmla="*/ 161624 w 4931636"/>
              <a:gd name="connsiteY13" fmla="*/ 1862862 h 6859615"/>
              <a:gd name="connsiteX14" fmla="*/ 160390 w 4931636"/>
              <a:gd name="connsiteY14" fmla="*/ 1228384 h 6859615"/>
              <a:gd name="connsiteX15" fmla="*/ 136986 w 4931636"/>
              <a:gd name="connsiteY15" fmla="*/ 666410 h 6859615"/>
              <a:gd name="connsiteX16" fmla="*/ 154802 w 4931636"/>
              <a:gd name="connsiteY16" fmla="*/ 724 h 6859615"/>
              <a:gd name="connsiteX17" fmla="*/ 4925540 w 4931636"/>
              <a:gd name="connsiteY17" fmla="*/ 0 h 6859615"/>
              <a:gd name="connsiteX0" fmla="*/ 93444 w 4931641"/>
              <a:gd name="connsiteY0" fmla="*/ 5394783 h 6859615"/>
              <a:gd name="connsiteX1" fmla="*/ 123978 w 4931641"/>
              <a:gd name="connsiteY1" fmla="*/ 5559822 h 6859615"/>
              <a:gd name="connsiteX2" fmla="*/ 117149 w 4931641"/>
              <a:gd name="connsiteY2" fmla="*/ 5615230 h 6859615"/>
              <a:gd name="connsiteX3" fmla="*/ 147 w 4931641"/>
              <a:gd name="connsiteY3" fmla="*/ 5388346 h 6859615"/>
              <a:gd name="connsiteX4" fmla="*/ 93444 w 4931641"/>
              <a:gd name="connsiteY4" fmla="*/ 5394783 h 6859615"/>
              <a:gd name="connsiteX5" fmla="*/ 4925545 w 4931641"/>
              <a:gd name="connsiteY5" fmla="*/ 0 h 6859615"/>
              <a:gd name="connsiteX6" fmla="*/ 4931641 w 4931641"/>
              <a:gd name="connsiteY6" fmla="*/ 6857986 h 6859615"/>
              <a:gd name="connsiteX7" fmla="*/ 125089 w 4931641"/>
              <a:gd name="connsiteY7" fmla="*/ 6859615 h 6859615"/>
              <a:gd name="connsiteX8" fmla="*/ 130895 w 4931641"/>
              <a:gd name="connsiteY8" fmla="*/ 6185420 h 6859615"/>
              <a:gd name="connsiteX9" fmla="*/ 197162 w 4931641"/>
              <a:gd name="connsiteY9" fmla="*/ 5874333 h 6859615"/>
              <a:gd name="connsiteX10" fmla="*/ 151723 w 4931641"/>
              <a:gd name="connsiteY10" fmla="*/ 5140414 h 6859615"/>
              <a:gd name="connsiteX11" fmla="*/ 145329 w 4931641"/>
              <a:gd name="connsiteY11" fmla="*/ 4302231 h 6859615"/>
              <a:gd name="connsiteX12" fmla="*/ 139995 w 4931641"/>
              <a:gd name="connsiteY12" fmla="*/ 2775529 h 6859615"/>
              <a:gd name="connsiteX13" fmla="*/ 161629 w 4931641"/>
              <a:gd name="connsiteY13" fmla="*/ 1862862 h 6859615"/>
              <a:gd name="connsiteX14" fmla="*/ 160395 w 4931641"/>
              <a:gd name="connsiteY14" fmla="*/ 1228384 h 6859615"/>
              <a:gd name="connsiteX15" fmla="*/ 136991 w 4931641"/>
              <a:gd name="connsiteY15" fmla="*/ 666410 h 6859615"/>
              <a:gd name="connsiteX16" fmla="*/ 154807 w 4931641"/>
              <a:gd name="connsiteY16" fmla="*/ 724 h 6859615"/>
              <a:gd name="connsiteX17" fmla="*/ 4925545 w 4931641"/>
              <a:gd name="connsiteY17" fmla="*/ 0 h 6859615"/>
              <a:gd name="connsiteX0" fmla="*/ 21895 w 4860092"/>
              <a:gd name="connsiteY0" fmla="*/ 5394783 h 6859615"/>
              <a:gd name="connsiteX1" fmla="*/ 52429 w 4860092"/>
              <a:gd name="connsiteY1" fmla="*/ 5559822 h 6859615"/>
              <a:gd name="connsiteX2" fmla="*/ 45600 w 4860092"/>
              <a:gd name="connsiteY2" fmla="*/ 5615230 h 6859615"/>
              <a:gd name="connsiteX3" fmla="*/ 598 w 4860092"/>
              <a:gd name="connsiteY3" fmla="*/ 5604346 h 6859615"/>
              <a:gd name="connsiteX4" fmla="*/ 21895 w 4860092"/>
              <a:gd name="connsiteY4" fmla="*/ 5394783 h 6859615"/>
              <a:gd name="connsiteX5" fmla="*/ 4853996 w 4860092"/>
              <a:gd name="connsiteY5" fmla="*/ 0 h 6859615"/>
              <a:gd name="connsiteX6" fmla="*/ 4860092 w 4860092"/>
              <a:gd name="connsiteY6" fmla="*/ 6857986 h 6859615"/>
              <a:gd name="connsiteX7" fmla="*/ 53540 w 4860092"/>
              <a:gd name="connsiteY7" fmla="*/ 6859615 h 6859615"/>
              <a:gd name="connsiteX8" fmla="*/ 59346 w 4860092"/>
              <a:gd name="connsiteY8" fmla="*/ 6185420 h 6859615"/>
              <a:gd name="connsiteX9" fmla="*/ 125613 w 4860092"/>
              <a:gd name="connsiteY9" fmla="*/ 5874333 h 6859615"/>
              <a:gd name="connsiteX10" fmla="*/ 80174 w 4860092"/>
              <a:gd name="connsiteY10" fmla="*/ 5140414 h 6859615"/>
              <a:gd name="connsiteX11" fmla="*/ 73780 w 4860092"/>
              <a:gd name="connsiteY11" fmla="*/ 4302231 h 6859615"/>
              <a:gd name="connsiteX12" fmla="*/ 68446 w 4860092"/>
              <a:gd name="connsiteY12" fmla="*/ 2775529 h 6859615"/>
              <a:gd name="connsiteX13" fmla="*/ 90080 w 4860092"/>
              <a:gd name="connsiteY13" fmla="*/ 1862862 h 6859615"/>
              <a:gd name="connsiteX14" fmla="*/ 88846 w 4860092"/>
              <a:gd name="connsiteY14" fmla="*/ 1228384 h 6859615"/>
              <a:gd name="connsiteX15" fmla="*/ 65442 w 4860092"/>
              <a:gd name="connsiteY15" fmla="*/ 666410 h 6859615"/>
              <a:gd name="connsiteX16" fmla="*/ 83258 w 4860092"/>
              <a:gd name="connsiteY16" fmla="*/ 724 h 6859615"/>
              <a:gd name="connsiteX17" fmla="*/ 4853996 w 4860092"/>
              <a:gd name="connsiteY17" fmla="*/ 0 h 6859615"/>
              <a:gd name="connsiteX0" fmla="*/ 21895 w 4860092"/>
              <a:gd name="connsiteY0" fmla="*/ 5524383 h 6859615"/>
              <a:gd name="connsiteX1" fmla="*/ 52429 w 4860092"/>
              <a:gd name="connsiteY1" fmla="*/ 5559822 h 6859615"/>
              <a:gd name="connsiteX2" fmla="*/ 45600 w 4860092"/>
              <a:gd name="connsiteY2" fmla="*/ 5615230 h 6859615"/>
              <a:gd name="connsiteX3" fmla="*/ 598 w 4860092"/>
              <a:gd name="connsiteY3" fmla="*/ 5604346 h 6859615"/>
              <a:gd name="connsiteX4" fmla="*/ 21895 w 4860092"/>
              <a:gd name="connsiteY4" fmla="*/ 5524383 h 6859615"/>
              <a:gd name="connsiteX5" fmla="*/ 4853996 w 4860092"/>
              <a:gd name="connsiteY5" fmla="*/ 0 h 6859615"/>
              <a:gd name="connsiteX6" fmla="*/ 4860092 w 4860092"/>
              <a:gd name="connsiteY6" fmla="*/ 6857986 h 6859615"/>
              <a:gd name="connsiteX7" fmla="*/ 53540 w 4860092"/>
              <a:gd name="connsiteY7" fmla="*/ 6859615 h 6859615"/>
              <a:gd name="connsiteX8" fmla="*/ 59346 w 4860092"/>
              <a:gd name="connsiteY8" fmla="*/ 6185420 h 6859615"/>
              <a:gd name="connsiteX9" fmla="*/ 125613 w 4860092"/>
              <a:gd name="connsiteY9" fmla="*/ 5874333 h 6859615"/>
              <a:gd name="connsiteX10" fmla="*/ 80174 w 4860092"/>
              <a:gd name="connsiteY10" fmla="*/ 5140414 h 6859615"/>
              <a:gd name="connsiteX11" fmla="*/ 73780 w 4860092"/>
              <a:gd name="connsiteY11" fmla="*/ 4302231 h 6859615"/>
              <a:gd name="connsiteX12" fmla="*/ 68446 w 4860092"/>
              <a:gd name="connsiteY12" fmla="*/ 2775529 h 6859615"/>
              <a:gd name="connsiteX13" fmla="*/ 90080 w 4860092"/>
              <a:gd name="connsiteY13" fmla="*/ 1862862 h 6859615"/>
              <a:gd name="connsiteX14" fmla="*/ 88846 w 4860092"/>
              <a:gd name="connsiteY14" fmla="*/ 1228384 h 6859615"/>
              <a:gd name="connsiteX15" fmla="*/ 65442 w 4860092"/>
              <a:gd name="connsiteY15" fmla="*/ 666410 h 6859615"/>
              <a:gd name="connsiteX16" fmla="*/ 83258 w 4860092"/>
              <a:gd name="connsiteY16" fmla="*/ 724 h 6859615"/>
              <a:gd name="connsiteX17" fmla="*/ 4853996 w 4860092"/>
              <a:gd name="connsiteY17" fmla="*/ 0 h 685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60092" h="6859615">
                <a:moveTo>
                  <a:pt x="21895" y="5524383"/>
                </a:moveTo>
                <a:cubicBezTo>
                  <a:pt x="30533" y="5516962"/>
                  <a:pt x="48478" y="5544681"/>
                  <a:pt x="52429" y="5559822"/>
                </a:cubicBezTo>
                <a:cubicBezTo>
                  <a:pt x="56380" y="5574963"/>
                  <a:pt x="54238" y="5607809"/>
                  <a:pt x="45600" y="5615230"/>
                </a:cubicBezTo>
                <a:cubicBezTo>
                  <a:pt x="36962" y="5622651"/>
                  <a:pt x="4549" y="5619487"/>
                  <a:pt x="598" y="5604346"/>
                </a:cubicBezTo>
                <a:cubicBezTo>
                  <a:pt x="-3353" y="5589205"/>
                  <a:pt x="13257" y="5531804"/>
                  <a:pt x="21895" y="5524383"/>
                </a:cubicBezTo>
                <a:close/>
                <a:moveTo>
                  <a:pt x="4853996" y="0"/>
                </a:moveTo>
                <a:lnTo>
                  <a:pt x="4860092" y="6857986"/>
                </a:lnTo>
                <a:lnTo>
                  <a:pt x="53540" y="6859615"/>
                </a:lnTo>
                <a:cubicBezTo>
                  <a:pt x="50713" y="6672582"/>
                  <a:pt x="38360" y="6239103"/>
                  <a:pt x="59346" y="6185420"/>
                </a:cubicBezTo>
                <a:cubicBezTo>
                  <a:pt x="186210" y="6016637"/>
                  <a:pt x="98761" y="6014541"/>
                  <a:pt x="125613" y="5874333"/>
                </a:cubicBezTo>
                <a:cubicBezTo>
                  <a:pt x="104117" y="5642393"/>
                  <a:pt x="30232" y="5410454"/>
                  <a:pt x="80174" y="5140414"/>
                </a:cubicBezTo>
                <a:cubicBezTo>
                  <a:pt x="108205" y="4681633"/>
                  <a:pt x="45749" y="4761013"/>
                  <a:pt x="73780" y="4302231"/>
                </a:cubicBezTo>
                <a:cubicBezTo>
                  <a:pt x="65652" y="3779043"/>
                  <a:pt x="124199" y="3798779"/>
                  <a:pt x="68446" y="2775529"/>
                </a:cubicBezTo>
                <a:cubicBezTo>
                  <a:pt x="80419" y="1837895"/>
                  <a:pt x="68581" y="2081359"/>
                  <a:pt x="90080" y="1862862"/>
                </a:cubicBezTo>
                <a:cubicBezTo>
                  <a:pt x="34106" y="1156069"/>
                  <a:pt x="116245" y="1658952"/>
                  <a:pt x="88846" y="1228384"/>
                </a:cubicBezTo>
                <a:lnTo>
                  <a:pt x="65442" y="666410"/>
                </a:lnTo>
                <a:cubicBezTo>
                  <a:pt x="74556" y="522302"/>
                  <a:pt x="64619" y="344857"/>
                  <a:pt x="83258" y="724"/>
                </a:cubicBezTo>
                <a:lnTo>
                  <a:pt x="4853996" y="0"/>
                </a:lnTo>
                <a:close/>
              </a:path>
            </a:pathLst>
          </a:custGeom>
          <a:solidFill>
            <a:srgbClr val="5BAC26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an image placeholder. Click the little icon behind the square image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328861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image lef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0A0A96-40C3-5D41-AAA0-64249BFE4B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0" y="-1615"/>
            <a:ext cx="4176000" cy="6859615"/>
          </a:xfrm>
          <a:custGeom>
            <a:avLst/>
            <a:gdLst>
              <a:gd name="connsiteX0" fmla="*/ 39942 w 5578475"/>
              <a:gd name="connsiteY0" fmla="*/ 3797300 h 6859615"/>
              <a:gd name="connsiteX1" fmla="*/ 79884 w 5578475"/>
              <a:gd name="connsiteY1" fmla="*/ 3870097 h 6859615"/>
              <a:gd name="connsiteX2" fmla="*/ 39942 w 5578475"/>
              <a:gd name="connsiteY2" fmla="*/ 3942894 h 6859615"/>
              <a:gd name="connsiteX3" fmla="*/ 0 w 5578475"/>
              <a:gd name="connsiteY3" fmla="*/ 3870097 h 6859615"/>
              <a:gd name="connsiteX4" fmla="*/ 39942 w 5578475"/>
              <a:gd name="connsiteY4" fmla="*/ 3797300 h 6859615"/>
              <a:gd name="connsiteX5" fmla="*/ 5572379 w 5578475"/>
              <a:gd name="connsiteY5" fmla="*/ 0 h 6859615"/>
              <a:gd name="connsiteX6" fmla="*/ 5578475 w 5578475"/>
              <a:gd name="connsiteY6" fmla="*/ 6857986 h 6859615"/>
              <a:gd name="connsiteX7" fmla="*/ 771923 w 5578475"/>
              <a:gd name="connsiteY7" fmla="*/ 6859615 h 6859615"/>
              <a:gd name="connsiteX8" fmla="*/ 777729 w 5578475"/>
              <a:gd name="connsiteY8" fmla="*/ 6185420 h 6859615"/>
              <a:gd name="connsiteX9" fmla="*/ 843996 w 5578475"/>
              <a:gd name="connsiteY9" fmla="*/ 5874333 h 6859615"/>
              <a:gd name="connsiteX10" fmla="*/ 798557 w 5578475"/>
              <a:gd name="connsiteY10" fmla="*/ 5140414 h 6859615"/>
              <a:gd name="connsiteX11" fmla="*/ 792163 w 5578475"/>
              <a:gd name="connsiteY11" fmla="*/ 4302231 h 6859615"/>
              <a:gd name="connsiteX12" fmla="*/ 786829 w 5578475"/>
              <a:gd name="connsiteY12" fmla="*/ 2775529 h 6859615"/>
              <a:gd name="connsiteX13" fmla="*/ 808463 w 5578475"/>
              <a:gd name="connsiteY13" fmla="*/ 1862862 h 6859615"/>
              <a:gd name="connsiteX14" fmla="*/ 807229 w 5578475"/>
              <a:gd name="connsiteY14" fmla="*/ 1228384 h 6859615"/>
              <a:gd name="connsiteX15" fmla="*/ 783825 w 5578475"/>
              <a:gd name="connsiteY15" fmla="*/ 666410 h 6859615"/>
              <a:gd name="connsiteX16" fmla="*/ 801641 w 5578475"/>
              <a:gd name="connsiteY16" fmla="*/ 724 h 6859615"/>
              <a:gd name="connsiteX0" fmla="*/ 80848 w 5619381"/>
              <a:gd name="connsiteY0" fmla="*/ 3797300 h 6859615"/>
              <a:gd name="connsiteX1" fmla="*/ 120790 w 5619381"/>
              <a:gd name="connsiteY1" fmla="*/ 3870097 h 6859615"/>
              <a:gd name="connsiteX2" fmla="*/ 697637 w 5619381"/>
              <a:gd name="connsiteY2" fmla="*/ 5758755 h 6859615"/>
              <a:gd name="connsiteX3" fmla="*/ 40906 w 5619381"/>
              <a:gd name="connsiteY3" fmla="*/ 3870097 h 6859615"/>
              <a:gd name="connsiteX4" fmla="*/ 80848 w 5619381"/>
              <a:gd name="connsiteY4" fmla="*/ 3797300 h 6859615"/>
              <a:gd name="connsiteX5" fmla="*/ 5613285 w 5619381"/>
              <a:gd name="connsiteY5" fmla="*/ 0 h 6859615"/>
              <a:gd name="connsiteX6" fmla="*/ 5619381 w 5619381"/>
              <a:gd name="connsiteY6" fmla="*/ 6857986 h 6859615"/>
              <a:gd name="connsiteX7" fmla="*/ 812829 w 5619381"/>
              <a:gd name="connsiteY7" fmla="*/ 6859615 h 6859615"/>
              <a:gd name="connsiteX8" fmla="*/ 818635 w 5619381"/>
              <a:gd name="connsiteY8" fmla="*/ 6185420 h 6859615"/>
              <a:gd name="connsiteX9" fmla="*/ 884902 w 5619381"/>
              <a:gd name="connsiteY9" fmla="*/ 5874333 h 6859615"/>
              <a:gd name="connsiteX10" fmla="*/ 839463 w 5619381"/>
              <a:gd name="connsiteY10" fmla="*/ 5140414 h 6859615"/>
              <a:gd name="connsiteX11" fmla="*/ 833069 w 5619381"/>
              <a:gd name="connsiteY11" fmla="*/ 4302231 h 6859615"/>
              <a:gd name="connsiteX12" fmla="*/ 827735 w 5619381"/>
              <a:gd name="connsiteY12" fmla="*/ 2775529 h 6859615"/>
              <a:gd name="connsiteX13" fmla="*/ 849369 w 5619381"/>
              <a:gd name="connsiteY13" fmla="*/ 1862862 h 6859615"/>
              <a:gd name="connsiteX14" fmla="*/ 848135 w 5619381"/>
              <a:gd name="connsiteY14" fmla="*/ 1228384 h 6859615"/>
              <a:gd name="connsiteX15" fmla="*/ 824731 w 5619381"/>
              <a:gd name="connsiteY15" fmla="*/ 666410 h 6859615"/>
              <a:gd name="connsiteX16" fmla="*/ 842547 w 5619381"/>
              <a:gd name="connsiteY16" fmla="*/ 724 h 6859615"/>
              <a:gd name="connsiteX17" fmla="*/ 5613285 w 5619381"/>
              <a:gd name="connsiteY17" fmla="*/ 0 h 6859615"/>
              <a:gd name="connsiteX0" fmla="*/ 104617 w 5643150"/>
              <a:gd name="connsiteY0" fmla="*/ 3797300 h 6859615"/>
              <a:gd name="connsiteX1" fmla="*/ 774287 w 5643150"/>
              <a:gd name="connsiteY1" fmla="*/ 5315022 h 6859615"/>
              <a:gd name="connsiteX2" fmla="*/ 721406 w 5643150"/>
              <a:gd name="connsiteY2" fmla="*/ 5758755 h 6859615"/>
              <a:gd name="connsiteX3" fmla="*/ 64675 w 5643150"/>
              <a:gd name="connsiteY3" fmla="*/ 3870097 h 6859615"/>
              <a:gd name="connsiteX4" fmla="*/ 104617 w 5643150"/>
              <a:gd name="connsiteY4" fmla="*/ 3797300 h 6859615"/>
              <a:gd name="connsiteX5" fmla="*/ 5637054 w 5643150"/>
              <a:gd name="connsiteY5" fmla="*/ 0 h 6859615"/>
              <a:gd name="connsiteX6" fmla="*/ 5643150 w 5643150"/>
              <a:gd name="connsiteY6" fmla="*/ 6857986 h 6859615"/>
              <a:gd name="connsiteX7" fmla="*/ 836598 w 5643150"/>
              <a:gd name="connsiteY7" fmla="*/ 6859615 h 6859615"/>
              <a:gd name="connsiteX8" fmla="*/ 842404 w 5643150"/>
              <a:gd name="connsiteY8" fmla="*/ 6185420 h 6859615"/>
              <a:gd name="connsiteX9" fmla="*/ 908671 w 5643150"/>
              <a:gd name="connsiteY9" fmla="*/ 5874333 h 6859615"/>
              <a:gd name="connsiteX10" fmla="*/ 863232 w 5643150"/>
              <a:gd name="connsiteY10" fmla="*/ 5140414 h 6859615"/>
              <a:gd name="connsiteX11" fmla="*/ 856838 w 5643150"/>
              <a:gd name="connsiteY11" fmla="*/ 4302231 h 6859615"/>
              <a:gd name="connsiteX12" fmla="*/ 851504 w 5643150"/>
              <a:gd name="connsiteY12" fmla="*/ 2775529 h 6859615"/>
              <a:gd name="connsiteX13" fmla="*/ 873138 w 5643150"/>
              <a:gd name="connsiteY13" fmla="*/ 1862862 h 6859615"/>
              <a:gd name="connsiteX14" fmla="*/ 871904 w 5643150"/>
              <a:gd name="connsiteY14" fmla="*/ 1228384 h 6859615"/>
              <a:gd name="connsiteX15" fmla="*/ 848500 w 5643150"/>
              <a:gd name="connsiteY15" fmla="*/ 666410 h 6859615"/>
              <a:gd name="connsiteX16" fmla="*/ 866316 w 5643150"/>
              <a:gd name="connsiteY16" fmla="*/ 724 h 6859615"/>
              <a:gd name="connsiteX17" fmla="*/ 5637054 w 5643150"/>
              <a:gd name="connsiteY17" fmla="*/ 0 h 6859615"/>
              <a:gd name="connsiteX0" fmla="*/ 669677 w 5578482"/>
              <a:gd name="connsiteY0" fmla="*/ 5086949 h 6859615"/>
              <a:gd name="connsiteX1" fmla="*/ 709619 w 5578482"/>
              <a:gd name="connsiteY1" fmla="*/ 5315022 h 6859615"/>
              <a:gd name="connsiteX2" fmla="*/ 656738 w 5578482"/>
              <a:gd name="connsiteY2" fmla="*/ 5758755 h 6859615"/>
              <a:gd name="connsiteX3" fmla="*/ 7 w 5578482"/>
              <a:gd name="connsiteY3" fmla="*/ 3870097 h 6859615"/>
              <a:gd name="connsiteX4" fmla="*/ 669677 w 5578482"/>
              <a:gd name="connsiteY4" fmla="*/ 5086949 h 6859615"/>
              <a:gd name="connsiteX5" fmla="*/ 5572386 w 5578482"/>
              <a:gd name="connsiteY5" fmla="*/ 0 h 6859615"/>
              <a:gd name="connsiteX6" fmla="*/ 5578482 w 5578482"/>
              <a:gd name="connsiteY6" fmla="*/ 6857986 h 6859615"/>
              <a:gd name="connsiteX7" fmla="*/ 771930 w 5578482"/>
              <a:gd name="connsiteY7" fmla="*/ 6859615 h 6859615"/>
              <a:gd name="connsiteX8" fmla="*/ 777736 w 5578482"/>
              <a:gd name="connsiteY8" fmla="*/ 6185420 h 6859615"/>
              <a:gd name="connsiteX9" fmla="*/ 844003 w 5578482"/>
              <a:gd name="connsiteY9" fmla="*/ 5874333 h 6859615"/>
              <a:gd name="connsiteX10" fmla="*/ 798564 w 5578482"/>
              <a:gd name="connsiteY10" fmla="*/ 5140414 h 6859615"/>
              <a:gd name="connsiteX11" fmla="*/ 792170 w 5578482"/>
              <a:gd name="connsiteY11" fmla="*/ 4302231 h 6859615"/>
              <a:gd name="connsiteX12" fmla="*/ 786836 w 5578482"/>
              <a:gd name="connsiteY12" fmla="*/ 2775529 h 6859615"/>
              <a:gd name="connsiteX13" fmla="*/ 808470 w 5578482"/>
              <a:gd name="connsiteY13" fmla="*/ 1862862 h 6859615"/>
              <a:gd name="connsiteX14" fmla="*/ 807236 w 5578482"/>
              <a:gd name="connsiteY14" fmla="*/ 1228384 h 6859615"/>
              <a:gd name="connsiteX15" fmla="*/ 783832 w 5578482"/>
              <a:gd name="connsiteY15" fmla="*/ 666410 h 6859615"/>
              <a:gd name="connsiteX16" fmla="*/ 801648 w 5578482"/>
              <a:gd name="connsiteY16" fmla="*/ 724 h 6859615"/>
              <a:gd name="connsiteX17" fmla="*/ 5572386 w 5578482"/>
              <a:gd name="connsiteY17" fmla="*/ 0 h 6859615"/>
              <a:gd name="connsiteX0" fmla="*/ 74523 w 4983328"/>
              <a:gd name="connsiteY0" fmla="*/ 5086949 h 6859615"/>
              <a:gd name="connsiteX1" fmla="*/ 114465 w 4983328"/>
              <a:gd name="connsiteY1" fmla="*/ 5315022 h 6859615"/>
              <a:gd name="connsiteX2" fmla="*/ 61584 w 4983328"/>
              <a:gd name="connsiteY2" fmla="*/ 5758755 h 6859615"/>
              <a:gd name="connsiteX3" fmla="*/ 76 w 4983328"/>
              <a:gd name="connsiteY3" fmla="*/ 5396972 h 6859615"/>
              <a:gd name="connsiteX4" fmla="*/ 74523 w 4983328"/>
              <a:gd name="connsiteY4" fmla="*/ 5086949 h 6859615"/>
              <a:gd name="connsiteX5" fmla="*/ 4977232 w 4983328"/>
              <a:gd name="connsiteY5" fmla="*/ 0 h 6859615"/>
              <a:gd name="connsiteX6" fmla="*/ 4983328 w 4983328"/>
              <a:gd name="connsiteY6" fmla="*/ 6857986 h 6859615"/>
              <a:gd name="connsiteX7" fmla="*/ 176776 w 4983328"/>
              <a:gd name="connsiteY7" fmla="*/ 6859615 h 6859615"/>
              <a:gd name="connsiteX8" fmla="*/ 182582 w 4983328"/>
              <a:gd name="connsiteY8" fmla="*/ 6185420 h 6859615"/>
              <a:gd name="connsiteX9" fmla="*/ 248849 w 4983328"/>
              <a:gd name="connsiteY9" fmla="*/ 5874333 h 6859615"/>
              <a:gd name="connsiteX10" fmla="*/ 203410 w 4983328"/>
              <a:gd name="connsiteY10" fmla="*/ 5140414 h 6859615"/>
              <a:gd name="connsiteX11" fmla="*/ 197016 w 4983328"/>
              <a:gd name="connsiteY11" fmla="*/ 4302231 h 6859615"/>
              <a:gd name="connsiteX12" fmla="*/ 191682 w 4983328"/>
              <a:gd name="connsiteY12" fmla="*/ 2775529 h 6859615"/>
              <a:gd name="connsiteX13" fmla="*/ 213316 w 4983328"/>
              <a:gd name="connsiteY13" fmla="*/ 1862862 h 6859615"/>
              <a:gd name="connsiteX14" fmla="*/ 212082 w 4983328"/>
              <a:gd name="connsiteY14" fmla="*/ 1228384 h 6859615"/>
              <a:gd name="connsiteX15" fmla="*/ 188678 w 4983328"/>
              <a:gd name="connsiteY15" fmla="*/ 666410 h 6859615"/>
              <a:gd name="connsiteX16" fmla="*/ 206494 w 4983328"/>
              <a:gd name="connsiteY16" fmla="*/ 724 h 6859615"/>
              <a:gd name="connsiteX17" fmla="*/ 4977232 w 4983328"/>
              <a:gd name="connsiteY17" fmla="*/ 0 h 6859615"/>
              <a:gd name="connsiteX0" fmla="*/ 74454 w 4983259"/>
              <a:gd name="connsiteY0" fmla="*/ 5086949 h 6859615"/>
              <a:gd name="connsiteX1" fmla="*/ 114396 w 4983259"/>
              <a:gd name="connsiteY1" fmla="*/ 5315022 h 6859615"/>
              <a:gd name="connsiteX2" fmla="*/ 78767 w 4983259"/>
              <a:gd name="connsiteY2" fmla="*/ 5456830 h 6859615"/>
              <a:gd name="connsiteX3" fmla="*/ 7 w 4983259"/>
              <a:gd name="connsiteY3" fmla="*/ 5396972 h 6859615"/>
              <a:gd name="connsiteX4" fmla="*/ 74454 w 4983259"/>
              <a:gd name="connsiteY4" fmla="*/ 5086949 h 6859615"/>
              <a:gd name="connsiteX5" fmla="*/ 4977163 w 4983259"/>
              <a:gd name="connsiteY5" fmla="*/ 0 h 6859615"/>
              <a:gd name="connsiteX6" fmla="*/ 4983259 w 4983259"/>
              <a:gd name="connsiteY6" fmla="*/ 6857986 h 6859615"/>
              <a:gd name="connsiteX7" fmla="*/ 176707 w 4983259"/>
              <a:gd name="connsiteY7" fmla="*/ 6859615 h 6859615"/>
              <a:gd name="connsiteX8" fmla="*/ 182513 w 4983259"/>
              <a:gd name="connsiteY8" fmla="*/ 6185420 h 6859615"/>
              <a:gd name="connsiteX9" fmla="*/ 248780 w 4983259"/>
              <a:gd name="connsiteY9" fmla="*/ 5874333 h 6859615"/>
              <a:gd name="connsiteX10" fmla="*/ 203341 w 4983259"/>
              <a:gd name="connsiteY10" fmla="*/ 5140414 h 6859615"/>
              <a:gd name="connsiteX11" fmla="*/ 196947 w 4983259"/>
              <a:gd name="connsiteY11" fmla="*/ 4302231 h 6859615"/>
              <a:gd name="connsiteX12" fmla="*/ 191613 w 4983259"/>
              <a:gd name="connsiteY12" fmla="*/ 2775529 h 6859615"/>
              <a:gd name="connsiteX13" fmla="*/ 213247 w 4983259"/>
              <a:gd name="connsiteY13" fmla="*/ 1862862 h 6859615"/>
              <a:gd name="connsiteX14" fmla="*/ 212013 w 4983259"/>
              <a:gd name="connsiteY14" fmla="*/ 1228384 h 6859615"/>
              <a:gd name="connsiteX15" fmla="*/ 188609 w 4983259"/>
              <a:gd name="connsiteY15" fmla="*/ 666410 h 6859615"/>
              <a:gd name="connsiteX16" fmla="*/ 206425 w 4983259"/>
              <a:gd name="connsiteY16" fmla="*/ 724 h 6859615"/>
              <a:gd name="connsiteX17" fmla="*/ 4977163 w 4983259"/>
              <a:gd name="connsiteY17" fmla="*/ 0 h 6859615"/>
              <a:gd name="connsiteX0" fmla="*/ 44956 w 4983953"/>
              <a:gd name="connsiteY0" fmla="*/ 5293983 h 6859615"/>
              <a:gd name="connsiteX1" fmla="*/ 115090 w 4983953"/>
              <a:gd name="connsiteY1" fmla="*/ 5315022 h 6859615"/>
              <a:gd name="connsiteX2" fmla="*/ 79461 w 4983953"/>
              <a:gd name="connsiteY2" fmla="*/ 5456830 h 6859615"/>
              <a:gd name="connsiteX3" fmla="*/ 701 w 4983953"/>
              <a:gd name="connsiteY3" fmla="*/ 5396972 h 6859615"/>
              <a:gd name="connsiteX4" fmla="*/ 44956 w 4983953"/>
              <a:gd name="connsiteY4" fmla="*/ 5293983 h 6859615"/>
              <a:gd name="connsiteX5" fmla="*/ 4977857 w 4983953"/>
              <a:gd name="connsiteY5" fmla="*/ 0 h 6859615"/>
              <a:gd name="connsiteX6" fmla="*/ 4983953 w 4983953"/>
              <a:gd name="connsiteY6" fmla="*/ 6857986 h 6859615"/>
              <a:gd name="connsiteX7" fmla="*/ 177401 w 4983953"/>
              <a:gd name="connsiteY7" fmla="*/ 6859615 h 6859615"/>
              <a:gd name="connsiteX8" fmla="*/ 183207 w 4983953"/>
              <a:gd name="connsiteY8" fmla="*/ 6185420 h 6859615"/>
              <a:gd name="connsiteX9" fmla="*/ 249474 w 4983953"/>
              <a:gd name="connsiteY9" fmla="*/ 5874333 h 6859615"/>
              <a:gd name="connsiteX10" fmla="*/ 204035 w 4983953"/>
              <a:gd name="connsiteY10" fmla="*/ 5140414 h 6859615"/>
              <a:gd name="connsiteX11" fmla="*/ 197641 w 4983953"/>
              <a:gd name="connsiteY11" fmla="*/ 4302231 h 6859615"/>
              <a:gd name="connsiteX12" fmla="*/ 192307 w 4983953"/>
              <a:gd name="connsiteY12" fmla="*/ 2775529 h 6859615"/>
              <a:gd name="connsiteX13" fmla="*/ 213941 w 4983953"/>
              <a:gd name="connsiteY13" fmla="*/ 1862862 h 6859615"/>
              <a:gd name="connsiteX14" fmla="*/ 212707 w 4983953"/>
              <a:gd name="connsiteY14" fmla="*/ 1228384 h 6859615"/>
              <a:gd name="connsiteX15" fmla="*/ 189303 w 4983953"/>
              <a:gd name="connsiteY15" fmla="*/ 666410 h 6859615"/>
              <a:gd name="connsiteX16" fmla="*/ 207119 w 4983953"/>
              <a:gd name="connsiteY16" fmla="*/ 724 h 6859615"/>
              <a:gd name="connsiteX17" fmla="*/ 4977857 w 4983953"/>
              <a:gd name="connsiteY17" fmla="*/ 0 h 6859615"/>
              <a:gd name="connsiteX0" fmla="*/ 4084 w 4943081"/>
              <a:gd name="connsiteY0" fmla="*/ 5293983 h 6859615"/>
              <a:gd name="connsiteX1" fmla="*/ 74218 w 4943081"/>
              <a:gd name="connsiteY1" fmla="*/ 5315022 h 6859615"/>
              <a:gd name="connsiteX2" fmla="*/ 38589 w 4943081"/>
              <a:gd name="connsiteY2" fmla="*/ 5456830 h 6859615"/>
              <a:gd name="connsiteX3" fmla="*/ 11587 w 4943081"/>
              <a:gd name="connsiteY3" fmla="*/ 5388346 h 6859615"/>
              <a:gd name="connsiteX4" fmla="*/ 4084 w 4943081"/>
              <a:gd name="connsiteY4" fmla="*/ 5293983 h 6859615"/>
              <a:gd name="connsiteX5" fmla="*/ 4936985 w 4943081"/>
              <a:gd name="connsiteY5" fmla="*/ 0 h 6859615"/>
              <a:gd name="connsiteX6" fmla="*/ 4943081 w 4943081"/>
              <a:gd name="connsiteY6" fmla="*/ 6857986 h 6859615"/>
              <a:gd name="connsiteX7" fmla="*/ 136529 w 4943081"/>
              <a:gd name="connsiteY7" fmla="*/ 6859615 h 6859615"/>
              <a:gd name="connsiteX8" fmla="*/ 142335 w 4943081"/>
              <a:gd name="connsiteY8" fmla="*/ 6185420 h 6859615"/>
              <a:gd name="connsiteX9" fmla="*/ 208602 w 4943081"/>
              <a:gd name="connsiteY9" fmla="*/ 5874333 h 6859615"/>
              <a:gd name="connsiteX10" fmla="*/ 163163 w 4943081"/>
              <a:gd name="connsiteY10" fmla="*/ 5140414 h 6859615"/>
              <a:gd name="connsiteX11" fmla="*/ 156769 w 4943081"/>
              <a:gd name="connsiteY11" fmla="*/ 4302231 h 6859615"/>
              <a:gd name="connsiteX12" fmla="*/ 151435 w 4943081"/>
              <a:gd name="connsiteY12" fmla="*/ 2775529 h 6859615"/>
              <a:gd name="connsiteX13" fmla="*/ 173069 w 4943081"/>
              <a:gd name="connsiteY13" fmla="*/ 1862862 h 6859615"/>
              <a:gd name="connsiteX14" fmla="*/ 171835 w 4943081"/>
              <a:gd name="connsiteY14" fmla="*/ 1228384 h 6859615"/>
              <a:gd name="connsiteX15" fmla="*/ 148431 w 4943081"/>
              <a:gd name="connsiteY15" fmla="*/ 666410 h 6859615"/>
              <a:gd name="connsiteX16" fmla="*/ 166247 w 4943081"/>
              <a:gd name="connsiteY16" fmla="*/ 724 h 6859615"/>
              <a:gd name="connsiteX17" fmla="*/ 4936985 w 4943081"/>
              <a:gd name="connsiteY17" fmla="*/ 0 h 6859615"/>
              <a:gd name="connsiteX0" fmla="*/ 4648 w 4943645"/>
              <a:gd name="connsiteY0" fmla="*/ 5293983 h 6859615"/>
              <a:gd name="connsiteX1" fmla="*/ 74782 w 4943645"/>
              <a:gd name="connsiteY1" fmla="*/ 5315022 h 6859615"/>
              <a:gd name="connsiteX2" fmla="*/ 57153 w 4943645"/>
              <a:gd name="connsiteY2" fmla="*/ 5413630 h 6859615"/>
              <a:gd name="connsiteX3" fmla="*/ 12151 w 4943645"/>
              <a:gd name="connsiteY3" fmla="*/ 5388346 h 6859615"/>
              <a:gd name="connsiteX4" fmla="*/ 4648 w 4943645"/>
              <a:gd name="connsiteY4" fmla="*/ 5293983 h 6859615"/>
              <a:gd name="connsiteX5" fmla="*/ 4937549 w 4943645"/>
              <a:gd name="connsiteY5" fmla="*/ 0 h 6859615"/>
              <a:gd name="connsiteX6" fmla="*/ 4943645 w 4943645"/>
              <a:gd name="connsiteY6" fmla="*/ 6857986 h 6859615"/>
              <a:gd name="connsiteX7" fmla="*/ 137093 w 4943645"/>
              <a:gd name="connsiteY7" fmla="*/ 6859615 h 6859615"/>
              <a:gd name="connsiteX8" fmla="*/ 142899 w 4943645"/>
              <a:gd name="connsiteY8" fmla="*/ 6185420 h 6859615"/>
              <a:gd name="connsiteX9" fmla="*/ 209166 w 4943645"/>
              <a:gd name="connsiteY9" fmla="*/ 5874333 h 6859615"/>
              <a:gd name="connsiteX10" fmla="*/ 163727 w 4943645"/>
              <a:gd name="connsiteY10" fmla="*/ 5140414 h 6859615"/>
              <a:gd name="connsiteX11" fmla="*/ 157333 w 4943645"/>
              <a:gd name="connsiteY11" fmla="*/ 4302231 h 6859615"/>
              <a:gd name="connsiteX12" fmla="*/ 151999 w 4943645"/>
              <a:gd name="connsiteY12" fmla="*/ 2775529 h 6859615"/>
              <a:gd name="connsiteX13" fmla="*/ 173633 w 4943645"/>
              <a:gd name="connsiteY13" fmla="*/ 1862862 h 6859615"/>
              <a:gd name="connsiteX14" fmla="*/ 172399 w 4943645"/>
              <a:gd name="connsiteY14" fmla="*/ 1228384 h 6859615"/>
              <a:gd name="connsiteX15" fmla="*/ 148995 w 4943645"/>
              <a:gd name="connsiteY15" fmla="*/ 666410 h 6859615"/>
              <a:gd name="connsiteX16" fmla="*/ 166811 w 4943645"/>
              <a:gd name="connsiteY16" fmla="*/ 724 h 6859615"/>
              <a:gd name="connsiteX17" fmla="*/ 4937549 w 4943645"/>
              <a:gd name="connsiteY17" fmla="*/ 0 h 6859615"/>
              <a:gd name="connsiteX0" fmla="*/ 15612 w 4933009"/>
              <a:gd name="connsiteY0" fmla="*/ 5319183 h 6859615"/>
              <a:gd name="connsiteX1" fmla="*/ 64146 w 4933009"/>
              <a:gd name="connsiteY1" fmla="*/ 5315022 h 6859615"/>
              <a:gd name="connsiteX2" fmla="*/ 46517 w 4933009"/>
              <a:gd name="connsiteY2" fmla="*/ 5413630 h 6859615"/>
              <a:gd name="connsiteX3" fmla="*/ 1515 w 4933009"/>
              <a:gd name="connsiteY3" fmla="*/ 5388346 h 6859615"/>
              <a:gd name="connsiteX4" fmla="*/ 15612 w 4933009"/>
              <a:gd name="connsiteY4" fmla="*/ 5319183 h 6859615"/>
              <a:gd name="connsiteX5" fmla="*/ 4926913 w 4933009"/>
              <a:gd name="connsiteY5" fmla="*/ 0 h 6859615"/>
              <a:gd name="connsiteX6" fmla="*/ 4933009 w 4933009"/>
              <a:gd name="connsiteY6" fmla="*/ 6857986 h 6859615"/>
              <a:gd name="connsiteX7" fmla="*/ 126457 w 4933009"/>
              <a:gd name="connsiteY7" fmla="*/ 6859615 h 6859615"/>
              <a:gd name="connsiteX8" fmla="*/ 132263 w 4933009"/>
              <a:gd name="connsiteY8" fmla="*/ 6185420 h 6859615"/>
              <a:gd name="connsiteX9" fmla="*/ 198530 w 4933009"/>
              <a:gd name="connsiteY9" fmla="*/ 5874333 h 6859615"/>
              <a:gd name="connsiteX10" fmla="*/ 153091 w 4933009"/>
              <a:gd name="connsiteY10" fmla="*/ 5140414 h 6859615"/>
              <a:gd name="connsiteX11" fmla="*/ 146697 w 4933009"/>
              <a:gd name="connsiteY11" fmla="*/ 4302231 h 6859615"/>
              <a:gd name="connsiteX12" fmla="*/ 141363 w 4933009"/>
              <a:gd name="connsiteY12" fmla="*/ 2775529 h 6859615"/>
              <a:gd name="connsiteX13" fmla="*/ 162997 w 4933009"/>
              <a:gd name="connsiteY13" fmla="*/ 1862862 h 6859615"/>
              <a:gd name="connsiteX14" fmla="*/ 161763 w 4933009"/>
              <a:gd name="connsiteY14" fmla="*/ 1228384 h 6859615"/>
              <a:gd name="connsiteX15" fmla="*/ 138359 w 4933009"/>
              <a:gd name="connsiteY15" fmla="*/ 666410 h 6859615"/>
              <a:gd name="connsiteX16" fmla="*/ 156175 w 4933009"/>
              <a:gd name="connsiteY16" fmla="*/ 724 h 6859615"/>
              <a:gd name="connsiteX17" fmla="*/ 4926913 w 4933009"/>
              <a:gd name="connsiteY17" fmla="*/ 0 h 6859615"/>
              <a:gd name="connsiteX0" fmla="*/ 20639 w 4938036"/>
              <a:gd name="connsiteY0" fmla="*/ 5319183 h 6859615"/>
              <a:gd name="connsiteX1" fmla="*/ 69173 w 4938036"/>
              <a:gd name="connsiteY1" fmla="*/ 5315022 h 6859615"/>
              <a:gd name="connsiteX2" fmla="*/ 123544 w 4938036"/>
              <a:gd name="connsiteY2" fmla="*/ 5615230 h 6859615"/>
              <a:gd name="connsiteX3" fmla="*/ 6542 w 4938036"/>
              <a:gd name="connsiteY3" fmla="*/ 5388346 h 6859615"/>
              <a:gd name="connsiteX4" fmla="*/ 20639 w 4938036"/>
              <a:gd name="connsiteY4" fmla="*/ 5319183 h 6859615"/>
              <a:gd name="connsiteX5" fmla="*/ 4931940 w 4938036"/>
              <a:gd name="connsiteY5" fmla="*/ 0 h 6859615"/>
              <a:gd name="connsiteX6" fmla="*/ 4938036 w 4938036"/>
              <a:gd name="connsiteY6" fmla="*/ 6857986 h 6859615"/>
              <a:gd name="connsiteX7" fmla="*/ 131484 w 4938036"/>
              <a:gd name="connsiteY7" fmla="*/ 6859615 h 6859615"/>
              <a:gd name="connsiteX8" fmla="*/ 137290 w 4938036"/>
              <a:gd name="connsiteY8" fmla="*/ 6185420 h 6859615"/>
              <a:gd name="connsiteX9" fmla="*/ 203557 w 4938036"/>
              <a:gd name="connsiteY9" fmla="*/ 5874333 h 6859615"/>
              <a:gd name="connsiteX10" fmla="*/ 158118 w 4938036"/>
              <a:gd name="connsiteY10" fmla="*/ 5140414 h 6859615"/>
              <a:gd name="connsiteX11" fmla="*/ 151724 w 4938036"/>
              <a:gd name="connsiteY11" fmla="*/ 4302231 h 6859615"/>
              <a:gd name="connsiteX12" fmla="*/ 146390 w 4938036"/>
              <a:gd name="connsiteY12" fmla="*/ 2775529 h 6859615"/>
              <a:gd name="connsiteX13" fmla="*/ 168024 w 4938036"/>
              <a:gd name="connsiteY13" fmla="*/ 1862862 h 6859615"/>
              <a:gd name="connsiteX14" fmla="*/ 166790 w 4938036"/>
              <a:gd name="connsiteY14" fmla="*/ 1228384 h 6859615"/>
              <a:gd name="connsiteX15" fmla="*/ 143386 w 4938036"/>
              <a:gd name="connsiteY15" fmla="*/ 666410 h 6859615"/>
              <a:gd name="connsiteX16" fmla="*/ 161202 w 4938036"/>
              <a:gd name="connsiteY16" fmla="*/ 724 h 6859615"/>
              <a:gd name="connsiteX17" fmla="*/ 4931940 w 4938036"/>
              <a:gd name="connsiteY17" fmla="*/ 0 h 6859615"/>
              <a:gd name="connsiteX0" fmla="*/ 21862 w 4939259"/>
              <a:gd name="connsiteY0" fmla="*/ 5319183 h 6859615"/>
              <a:gd name="connsiteX1" fmla="*/ 109996 w 4939259"/>
              <a:gd name="connsiteY1" fmla="*/ 5437422 h 6859615"/>
              <a:gd name="connsiteX2" fmla="*/ 124767 w 4939259"/>
              <a:gd name="connsiteY2" fmla="*/ 5615230 h 6859615"/>
              <a:gd name="connsiteX3" fmla="*/ 7765 w 4939259"/>
              <a:gd name="connsiteY3" fmla="*/ 5388346 h 6859615"/>
              <a:gd name="connsiteX4" fmla="*/ 21862 w 4939259"/>
              <a:gd name="connsiteY4" fmla="*/ 5319183 h 6859615"/>
              <a:gd name="connsiteX5" fmla="*/ 4933163 w 4939259"/>
              <a:gd name="connsiteY5" fmla="*/ 0 h 6859615"/>
              <a:gd name="connsiteX6" fmla="*/ 4939259 w 4939259"/>
              <a:gd name="connsiteY6" fmla="*/ 6857986 h 6859615"/>
              <a:gd name="connsiteX7" fmla="*/ 132707 w 4939259"/>
              <a:gd name="connsiteY7" fmla="*/ 6859615 h 6859615"/>
              <a:gd name="connsiteX8" fmla="*/ 138513 w 4939259"/>
              <a:gd name="connsiteY8" fmla="*/ 6185420 h 6859615"/>
              <a:gd name="connsiteX9" fmla="*/ 204780 w 4939259"/>
              <a:gd name="connsiteY9" fmla="*/ 5874333 h 6859615"/>
              <a:gd name="connsiteX10" fmla="*/ 159341 w 4939259"/>
              <a:gd name="connsiteY10" fmla="*/ 5140414 h 6859615"/>
              <a:gd name="connsiteX11" fmla="*/ 152947 w 4939259"/>
              <a:gd name="connsiteY11" fmla="*/ 4302231 h 6859615"/>
              <a:gd name="connsiteX12" fmla="*/ 147613 w 4939259"/>
              <a:gd name="connsiteY12" fmla="*/ 2775529 h 6859615"/>
              <a:gd name="connsiteX13" fmla="*/ 169247 w 4939259"/>
              <a:gd name="connsiteY13" fmla="*/ 1862862 h 6859615"/>
              <a:gd name="connsiteX14" fmla="*/ 168013 w 4939259"/>
              <a:gd name="connsiteY14" fmla="*/ 1228384 h 6859615"/>
              <a:gd name="connsiteX15" fmla="*/ 144609 w 4939259"/>
              <a:gd name="connsiteY15" fmla="*/ 666410 h 6859615"/>
              <a:gd name="connsiteX16" fmla="*/ 162425 w 4939259"/>
              <a:gd name="connsiteY16" fmla="*/ 724 h 6859615"/>
              <a:gd name="connsiteX17" fmla="*/ 4933163 w 4939259"/>
              <a:gd name="connsiteY17" fmla="*/ 0 h 6859615"/>
              <a:gd name="connsiteX0" fmla="*/ 93439 w 4931636"/>
              <a:gd name="connsiteY0" fmla="*/ 5394783 h 6859615"/>
              <a:gd name="connsiteX1" fmla="*/ 102373 w 4931636"/>
              <a:gd name="connsiteY1" fmla="*/ 5437422 h 6859615"/>
              <a:gd name="connsiteX2" fmla="*/ 117144 w 4931636"/>
              <a:gd name="connsiteY2" fmla="*/ 5615230 h 6859615"/>
              <a:gd name="connsiteX3" fmla="*/ 142 w 4931636"/>
              <a:gd name="connsiteY3" fmla="*/ 5388346 h 6859615"/>
              <a:gd name="connsiteX4" fmla="*/ 93439 w 4931636"/>
              <a:gd name="connsiteY4" fmla="*/ 5394783 h 6859615"/>
              <a:gd name="connsiteX5" fmla="*/ 4925540 w 4931636"/>
              <a:gd name="connsiteY5" fmla="*/ 0 h 6859615"/>
              <a:gd name="connsiteX6" fmla="*/ 4931636 w 4931636"/>
              <a:gd name="connsiteY6" fmla="*/ 6857986 h 6859615"/>
              <a:gd name="connsiteX7" fmla="*/ 125084 w 4931636"/>
              <a:gd name="connsiteY7" fmla="*/ 6859615 h 6859615"/>
              <a:gd name="connsiteX8" fmla="*/ 130890 w 4931636"/>
              <a:gd name="connsiteY8" fmla="*/ 6185420 h 6859615"/>
              <a:gd name="connsiteX9" fmla="*/ 197157 w 4931636"/>
              <a:gd name="connsiteY9" fmla="*/ 5874333 h 6859615"/>
              <a:gd name="connsiteX10" fmla="*/ 151718 w 4931636"/>
              <a:gd name="connsiteY10" fmla="*/ 5140414 h 6859615"/>
              <a:gd name="connsiteX11" fmla="*/ 145324 w 4931636"/>
              <a:gd name="connsiteY11" fmla="*/ 4302231 h 6859615"/>
              <a:gd name="connsiteX12" fmla="*/ 139990 w 4931636"/>
              <a:gd name="connsiteY12" fmla="*/ 2775529 h 6859615"/>
              <a:gd name="connsiteX13" fmla="*/ 161624 w 4931636"/>
              <a:gd name="connsiteY13" fmla="*/ 1862862 h 6859615"/>
              <a:gd name="connsiteX14" fmla="*/ 160390 w 4931636"/>
              <a:gd name="connsiteY14" fmla="*/ 1228384 h 6859615"/>
              <a:gd name="connsiteX15" fmla="*/ 136986 w 4931636"/>
              <a:gd name="connsiteY15" fmla="*/ 666410 h 6859615"/>
              <a:gd name="connsiteX16" fmla="*/ 154802 w 4931636"/>
              <a:gd name="connsiteY16" fmla="*/ 724 h 6859615"/>
              <a:gd name="connsiteX17" fmla="*/ 4925540 w 4931636"/>
              <a:gd name="connsiteY17" fmla="*/ 0 h 6859615"/>
              <a:gd name="connsiteX0" fmla="*/ 93444 w 4931641"/>
              <a:gd name="connsiteY0" fmla="*/ 5394783 h 6859615"/>
              <a:gd name="connsiteX1" fmla="*/ 123978 w 4931641"/>
              <a:gd name="connsiteY1" fmla="*/ 5559822 h 6859615"/>
              <a:gd name="connsiteX2" fmla="*/ 117149 w 4931641"/>
              <a:gd name="connsiteY2" fmla="*/ 5615230 h 6859615"/>
              <a:gd name="connsiteX3" fmla="*/ 147 w 4931641"/>
              <a:gd name="connsiteY3" fmla="*/ 5388346 h 6859615"/>
              <a:gd name="connsiteX4" fmla="*/ 93444 w 4931641"/>
              <a:gd name="connsiteY4" fmla="*/ 5394783 h 6859615"/>
              <a:gd name="connsiteX5" fmla="*/ 4925545 w 4931641"/>
              <a:gd name="connsiteY5" fmla="*/ 0 h 6859615"/>
              <a:gd name="connsiteX6" fmla="*/ 4931641 w 4931641"/>
              <a:gd name="connsiteY6" fmla="*/ 6857986 h 6859615"/>
              <a:gd name="connsiteX7" fmla="*/ 125089 w 4931641"/>
              <a:gd name="connsiteY7" fmla="*/ 6859615 h 6859615"/>
              <a:gd name="connsiteX8" fmla="*/ 130895 w 4931641"/>
              <a:gd name="connsiteY8" fmla="*/ 6185420 h 6859615"/>
              <a:gd name="connsiteX9" fmla="*/ 197162 w 4931641"/>
              <a:gd name="connsiteY9" fmla="*/ 5874333 h 6859615"/>
              <a:gd name="connsiteX10" fmla="*/ 151723 w 4931641"/>
              <a:gd name="connsiteY10" fmla="*/ 5140414 h 6859615"/>
              <a:gd name="connsiteX11" fmla="*/ 145329 w 4931641"/>
              <a:gd name="connsiteY11" fmla="*/ 4302231 h 6859615"/>
              <a:gd name="connsiteX12" fmla="*/ 139995 w 4931641"/>
              <a:gd name="connsiteY12" fmla="*/ 2775529 h 6859615"/>
              <a:gd name="connsiteX13" fmla="*/ 161629 w 4931641"/>
              <a:gd name="connsiteY13" fmla="*/ 1862862 h 6859615"/>
              <a:gd name="connsiteX14" fmla="*/ 160395 w 4931641"/>
              <a:gd name="connsiteY14" fmla="*/ 1228384 h 6859615"/>
              <a:gd name="connsiteX15" fmla="*/ 136991 w 4931641"/>
              <a:gd name="connsiteY15" fmla="*/ 666410 h 6859615"/>
              <a:gd name="connsiteX16" fmla="*/ 154807 w 4931641"/>
              <a:gd name="connsiteY16" fmla="*/ 724 h 6859615"/>
              <a:gd name="connsiteX17" fmla="*/ 4925545 w 4931641"/>
              <a:gd name="connsiteY17" fmla="*/ 0 h 6859615"/>
              <a:gd name="connsiteX0" fmla="*/ 21895 w 4860092"/>
              <a:gd name="connsiteY0" fmla="*/ 5394783 h 6859615"/>
              <a:gd name="connsiteX1" fmla="*/ 52429 w 4860092"/>
              <a:gd name="connsiteY1" fmla="*/ 5559822 h 6859615"/>
              <a:gd name="connsiteX2" fmla="*/ 45600 w 4860092"/>
              <a:gd name="connsiteY2" fmla="*/ 5615230 h 6859615"/>
              <a:gd name="connsiteX3" fmla="*/ 598 w 4860092"/>
              <a:gd name="connsiteY3" fmla="*/ 5604346 h 6859615"/>
              <a:gd name="connsiteX4" fmla="*/ 21895 w 4860092"/>
              <a:gd name="connsiteY4" fmla="*/ 5394783 h 6859615"/>
              <a:gd name="connsiteX5" fmla="*/ 4853996 w 4860092"/>
              <a:gd name="connsiteY5" fmla="*/ 0 h 6859615"/>
              <a:gd name="connsiteX6" fmla="*/ 4860092 w 4860092"/>
              <a:gd name="connsiteY6" fmla="*/ 6857986 h 6859615"/>
              <a:gd name="connsiteX7" fmla="*/ 53540 w 4860092"/>
              <a:gd name="connsiteY7" fmla="*/ 6859615 h 6859615"/>
              <a:gd name="connsiteX8" fmla="*/ 59346 w 4860092"/>
              <a:gd name="connsiteY8" fmla="*/ 6185420 h 6859615"/>
              <a:gd name="connsiteX9" fmla="*/ 125613 w 4860092"/>
              <a:gd name="connsiteY9" fmla="*/ 5874333 h 6859615"/>
              <a:gd name="connsiteX10" fmla="*/ 80174 w 4860092"/>
              <a:gd name="connsiteY10" fmla="*/ 5140414 h 6859615"/>
              <a:gd name="connsiteX11" fmla="*/ 73780 w 4860092"/>
              <a:gd name="connsiteY11" fmla="*/ 4302231 h 6859615"/>
              <a:gd name="connsiteX12" fmla="*/ 68446 w 4860092"/>
              <a:gd name="connsiteY12" fmla="*/ 2775529 h 6859615"/>
              <a:gd name="connsiteX13" fmla="*/ 90080 w 4860092"/>
              <a:gd name="connsiteY13" fmla="*/ 1862862 h 6859615"/>
              <a:gd name="connsiteX14" fmla="*/ 88846 w 4860092"/>
              <a:gd name="connsiteY14" fmla="*/ 1228384 h 6859615"/>
              <a:gd name="connsiteX15" fmla="*/ 65442 w 4860092"/>
              <a:gd name="connsiteY15" fmla="*/ 666410 h 6859615"/>
              <a:gd name="connsiteX16" fmla="*/ 83258 w 4860092"/>
              <a:gd name="connsiteY16" fmla="*/ 724 h 6859615"/>
              <a:gd name="connsiteX17" fmla="*/ 4853996 w 4860092"/>
              <a:gd name="connsiteY17" fmla="*/ 0 h 6859615"/>
              <a:gd name="connsiteX0" fmla="*/ 21895 w 4860092"/>
              <a:gd name="connsiteY0" fmla="*/ 5524383 h 6859615"/>
              <a:gd name="connsiteX1" fmla="*/ 52429 w 4860092"/>
              <a:gd name="connsiteY1" fmla="*/ 5559822 h 6859615"/>
              <a:gd name="connsiteX2" fmla="*/ 45600 w 4860092"/>
              <a:gd name="connsiteY2" fmla="*/ 5615230 h 6859615"/>
              <a:gd name="connsiteX3" fmla="*/ 598 w 4860092"/>
              <a:gd name="connsiteY3" fmla="*/ 5604346 h 6859615"/>
              <a:gd name="connsiteX4" fmla="*/ 21895 w 4860092"/>
              <a:gd name="connsiteY4" fmla="*/ 5524383 h 6859615"/>
              <a:gd name="connsiteX5" fmla="*/ 4853996 w 4860092"/>
              <a:gd name="connsiteY5" fmla="*/ 0 h 6859615"/>
              <a:gd name="connsiteX6" fmla="*/ 4860092 w 4860092"/>
              <a:gd name="connsiteY6" fmla="*/ 6857986 h 6859615"/>
              <a:gd name="connsiteX7" fmla="*/ 53540 w 4860092"/>
              <a:gd name="connsiteY7" fmla="*/ 6859615 h 6859615"/>
              <a:gd name="connsiteX8" fmla="*/ 59346 w 4860092"/>
              <a:gd name="connsiteY8" fmla="*/ 6185420 h 6859615"/>
              <a:gd name="connsiteX9" fmla="*/ 125613 w 4860092"/>
              <a:gd name="connsiteY9" fmla="*/ 5874333 h 6859615"/>
              <a:gd name="connsiteX10" fmla="*/ 80174 w 4860092"/>
              <a:gd name="connsiteY10" fmla="*/ 5140414 h 6859615"/>
              <a:gd name="connsiteX11" fmla="*/ 73780 w 4860092"/>
              <a:gd name="connsiteY11" fmla="*/ 4302231 h 6859615"/>
              <a:gd name="connsiteX12" fmla="*/ 68446 w 4860092"/>
              <a:gd name="connsiteY12" fmla="*/ 2775529 h 6859615"/>
              <a:gd name="connsiteX13" fmla="*/ 90080 w 4860092"/>
              <a:gd name="connsiteY13" fmla="*/ 1862862 h 6859615"/>
              <a:gd name="connsiteX14" fmla="*/ 88846 w 4860092"/>
              <a:gd name="connsiteY14" fmla="*/ 1228384 h 6859615"/>
              <a:gd name="connsiteX15" fmla="*/ 65442 w 4860092"/>
              <a:gd name="connsiteY15" fmla="*/ 666410 h 6859615"/>
              <a:gd name="connsiteX16" fmla="*/ 83258 w 4860092"/>
              <a:gd name="connsiteY16" fmla="*/ 724 h 6859615"/>
              <a:gd name="connsiteX17" fmla="*/ 4853996 w 4860092"/>
              <a:gd name="connsiteY17" fmla="*/ 0 h 685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60092" h="6859615">
                <a:moveTo>
                  <a:pt x="21895" y="5524383"/>
                </a:moveTo>
                <a:cubicBezTo>
                  <a:pt x="30533" y="5516962"/>
                  <a:pt x="48478" y="5544681"/>
                  <a:pt x="52429" y="5559822"/>
                </a:cubicBezTo>
                <a:cubicBezTo>
                  <a:pt x="56380" y="5574963"/>
                  <a:pt x="54238" y="5607809"/>
                  <a:pt x="45600" y="5615230"/>
                </a:cubicBezTo>
                <a:cubicBezTo>
                  <a:pt x="36962" y="5622651"/>
                  <a:pt x="4549" y="5619487"/>
                  <a:pt x="598" y="5604346"/>
                </a:cubicBezTo>
                <a:cubicBezTo>
                  <a:pt x="-3353" y="5589205"/>
                  <a:pt x="13257" y="5531804"/>
                  <a:pt x="21895" y="5524383"/>
                </a:cubicBezTo>
                <a:close/>
                <a:moveTo>
                  <a:pt x="4853996" y="0"/>
                </a:moveTo>
                <a:lnTo>
                  <a:pt x="4860092" y="6857986"/>
                </a:lnTo>
                <a:lnTo>
                  <a:pt x="53540" y="6859615"/>
                </a:lnTo>
                <a:cubicBezTo>
                  <a:pt x="50713" y="6672582"/>
                  <a:pt x="38360" y="6239103"/>
                  <a:pt x="59346" y="6185420"/>
                </a:cubicBezTo>
                <a:cubicBezTo>
                  <a:pt x="186210" y="6016637"/>
                  <a:pt x="98761" y="6014541"/>
                  <a:pt x="125613" y="5874333"/>
                </a:cubicBezTo>
                <a:cubicBezTo>
                  <a:pt x="104117" y="5642393"/>
                  <a:pt x="30232" y="5410454"/>
                  <a:pt x="80174" y="5140414"/>
                </a:cubicBezTo>
                <a:cubicBezTo>
                  <a:pt x="108205" y="4681633"/>
                  <a:pt x="45749" y="4761013"/>
                  <a:pt x="73780" y="4302231"/>
                </a:cubicBezTo>
                <a:cubicBezTo>
                  <a:pt x="65652" y="3779043"/>
                  <a:pt x="124199" y="3798779"/>
                  <a:pt x="68446" y="2775529"/>
                </a:cubicBezTo>
                <a:cubicBezTo>
                  <a:pt x="80419" y="1837895"/>
                  <a:pt x="68581" y="2081359"/>
                  <a:pt x="90080" y="1862862"/>
                </a:cubicBezTo>
                <a:cubicBezTo>
                  <a:pt x="34106" y="1156069"/>
                  <a:pt x="116245" y="1658952"/>
                  <a:pt x="88846" y="1228384"/>
                </a:cubicBezTo>
                <a:lnTo>
                  <a:pt x="65442" y="666410"/>
                </a:lnTo>
                <a:cubicBezTo>
                  <a:pt x="74556" y="522302"/>
                  <a:pt x="64619" y="344857"/>
                  <a:pt x="83258" y="724"/>
                </a:cubicBezTo>
                <a:lnTo>
                  <a:pt x="4853996" y="0"/>
                </a:lnTo>
                <a:close/>
              </a:path>
            </a:pathLst>
          </a:custGeom>
          <a:solidFill>
            <a:srgbClr val="5BAC26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rgbClr val="008751"/>
                </a:solidFill>
              </a:defRPr>
            </a:lvl1pPr>
          </a:lstStyle>
          <a:p>
            <a:r>
              <a:rPr lang="en-GB"/>
              <a:t>This is an image placeholder. Click the little icon behind the square image to add a picture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2FCB43F-A4EC-7247-A685-C1582EB04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408" y="225425"/>
            <a:ext cx="1854200" cy="14605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281CB52-78B7-0C41-8AA4-9832079460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1" y="1685925"/>
            <a:ext cx="5188772" cy="244443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800" b="0" i="1" smtClean="0">
                <a:solidFill>
                  <a:srgbClr val="5BAC26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“Quote goes here,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  <a:endParaRPr lang="en-GB"/>
          </a:p>
        </p:txBody>
      </p:sp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EFFFBC21-2E5E-8A47-8A7B-591B2BE8C2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530" y="1268192"/>
            <a:ext cx="4320000" cy="4320000"/>
          </a:xfrm>
          <a:solidFill>
            <a:srgbClr val="F2F3EB"/>
          </a:solidFill>
          <a:ln w="57150">
            <a:solidFill>
              <a:schemeClr val="bg1"/>
            </a:solidFill>
          </a:ln>
          <a:effectLst>
            <a:outerShdw blurRad="215900" sx="102000" sy="102000" algn="ctr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ABD6646-A53B-6E49-8635-45E763E67E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45713" y="5114296"/>
            <a:ext cx="1854200" cy="1460500"/>
          </a:xfrm>
          <a:prstGeom prst="rect">
            <a:avLst/>
          </a:prstGeom>
        </p:spPr>
      </p:pic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BFA61B89-C7FE-D74D-ABE2-C53E102AF26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4663017"/>
            <a:ext cx="5761037" cy="60325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en-US" b="1" i="0">
                <a:solidFill>
                  <a:srgbClr val="424242"/>
                </a:solidFill>
              </a:rPr>
              <a:t>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37727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0A0A96-40C3-5D41-AAA0-64249BFE4B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-2957" y="-1615"/>
            <a:ext cx="6166748" cy="6876093"/>
          </a:xfrm>
          <a:custGeom>
            <a:avLst/>
            <a:gdLst>
              <a:gd name="connsiteX0" fmla="*/ 39942 w 5578475"/>
              <a:gd name="connsiteY0" fmla="*/ 3797300 h 6859615"/>
              <a:gd name="connsiteX1" fmla="*/ 79884 w 5578475"/>
              <a:gd name="connsiteY1" fmla="*/ 3870097 h 6859615"/>
              <a:gd name="connsiteX2" fmla="*/ 39942 w 5578475"/>
              <a:gd name="connsiteY2" fmla="*/ 3942894 h 6859615"/>
              <a:gd name="connsiteX3" fmla="*/ 0 w 5578475"/>
              <a:gd name="connsiteY3" fmla="*/ 3870097 h 6859615"/>
              <a:gd name="connsiteX4" fmla="*/ 39942 w 5578475"/>
              <a:gd name="connsiteY4" fmla="*/ 3797300 h 6859615"/>
              <a:gd name="connsiteX5" fmla="*/ 5572379 w 5578475"/>
              <a:gd name="connsiteY5" fmla="*/ 0 h 6859615"/>
              <a:gd name="connsiteX6" fmla="*/ 5578475 w 5578475"/>
              <a:gd name="connsiteY6" fmla="*/ 6857986 h 6859615"/>
              <a:gd name="connsiteX7" fmla="*/ 771923 w 5578475"/>
              <a:gd name="connsiteY7" fmla="*/ 6859615 h 6859615"/>
              <a:gd name="connsiteX8" fmla="*/ 777729 w 5578475"/>
              <a:gd name="connsiteY8" fmla="*/ 6185420 h 6859615"/>
              <a:gd name="connsiteX9" fmla="*/ 843996 w 5578475"/>
              <a:gd name="connsiteY9" fmla="*/ 5874333 h 6859615"/>
              <a:gd name="connsiteX10" fmla="*/ 798557 w 5578475"/>
              <a:gd name="connsiteY10" fmla="*/ 5140414 h 6859615"/>
              <a:gd name="connsiteX11" fmla="*/ 792163 w 5578475"/>
              <a:gd name="connsiteY11" fmla="*/ 4302231 h 6859615"/>
              <a:gd name="connsiteX12" fmla="*/ 786829 w 5578475"/>
              <a:gd name="connsiteY12" fmla="*/ 2775529 h 6859615"/>
              <a:gd name="connsiteX13" fmla="*/ 808463 w 5578475"/>
              <a:gd name="connsiteY13" fmla="*/ 1862862 h 6859615"/>
              <a:gd name="connsiteX14" fmla="*/ 807229 w 5578475"/>
              <a:gd name="connsiteY14" fmla="*/ 1228384 h 6859615"/>
              <a:gd name="connsiteX15" fmla="*/ 783825 w 5578475"/>
              <a:gd name="connsiteY15" fmla="*/ 666410 h 6859615"/>
              <a:gd name="connsiteX16" fmla="*/ 801641 w 5578475"/>
              <a:gd name="connsiteY16" fmla="*/ 724 h 6859615"/>
              <a:gd name="connsiteX0" fmla="*/ 80848 w 5619381"/>
              <a:gd name="connsiteY0" fmla="*/ 3797300 h 6859615"/>
              <a:gd name="connsiteX1" fmla="*/ 120790 w 5619381"/>
              <a:gd name="connsiteY1" fmla="*/ 3870097 h 6859615"/>
              <a:gd name="connsiteX2" fmla="*/ 697637 w 5619381"/>
              <a:gd name="connsiteY2" fmla="*/ 5758755 h 6859615"/>
              <a:gd name="connsiteX3" fmla="*/ 40906 w 5619381"/>
              <a:gd name="connsiteY3" fmla="*/ 3870097 h 6859615"/>
              <a:gd name="connsiteX4" fmla="*/ 80848 w 5619381"/>
              <a:gd name="connsiteY4" fmla="*/ 3797300 h 6859615"/>
              <a:gd name="connsiteX5" fmla="*/ 5613285 w 5619381"/>
              <a:gd name="connsiteY5" fmla="*/ 0 h 6859615"/>
              <a:gd name="connsiteX6" fmla="*/ 5619381 w 5619381"/>
              <a:gd name="connsiteY6" fmla="*/ 6857986 h 6859615"/>
              <a:gd name="connsiteX7" fmla="*/ 812829 w 5619381"/>
              <a:gd name="connsiteY7" fmla="*/ 6859615 h 6859615"/>
              <a:gd name="connsiteX8" fmla="*/ 818635 w 5619381"/>
              <a:gd name="connsiteY8" fmla="*/ 6185420 h 6859615"/>
              <a:gd name="connsiteX9" fmla="*/ 884902 w 5619381"/>
              <a:gd name="connsiteY9" fmla="*/ 5874333 h 6859615"/>
              <a:gd name="connsiteX10" fmla="*/ 839463 w 5619381"/>
              <a:gd name="connsiteY10" fmla="*/ 5140414 h 6859615"/>
              <a:gd name="connsiteX11" fmla="*/ 833069 w 5619381"/>
              <a:gd name="connsiteY11" fmla="*/ 4302231 h 6859615"/>
              <a:gd name="connsiteX12" fmla="*/ 827735 w 5619381"/>
              <a:gd name="connsiteY12" fmla="*/ 2775529 h 6859615"/>
              <a:gd name="connsiteX13" fmla="*/ 849369 w 5619381"/>
              <a:gd name="connsiteY13" fmla="*/ 1862862 h 6859615"/>
              <a:gd name="connsiteX14" fmla="*/ 848135 w 5619381"/>
              <a:gd name="connsiteY14" fmla="*/ 1228384 h 6859615"/>
              <a:gd name="connsiteX15" fmla="*/ 824731 w 5619381"/>
              <a:gd name="connsiteY15" fmla="*/ 666410 h 6859615"/>
              <a:gd name="connsiteX16" fmla="*/ 842547 w 5619381"/>
              <a:gd name="connsiteY16" fmla="*/ 724 h 6859615"/>
              <a:gd name="connsiteX17" fmla="*/ 5613285 w 5619381"/>
              <a:gd name="connsiteY17" fmla="*/ 0 h 6859615"/>
              <a:gd name="connsiteX0" fmla="*/ 104617 w 5643150"/>
              <a:gd name="connsiteY0" fmla="*/ 3797300 h 6859615"/>
              <a:gd name="connsiteX1" fmla="*/ 774287 w 5643150"/>
              <a:gd name="connsiteY1" fmla="*/ 5315022 h 6859615"/>
              <a:gd name="connsiteX2" fmla="*/ 721406 w 5643150"/>
              <a:gd name="connsiteY2" fmla="*/ 5758755 h 6859615"/>
              <a:gd name="connsiteX3" fmla="*/ 64675 w 5643150"/>
              <a:gd name="connsiteY3" fmla="*/ 3870097 h 6859615"/>
              <a:gd name="connsiteX4" fmla="*/ 104617 w 5643150"/>
              <a:gd name="connsiteY4" fmla="*/ 3797300 h 6859615"/>
              <a:gd name="connsiteX5" fmla="*/ 5637054 w 5643150"/>
              <a:gd name="connsiteY5" fmla="*/ 0 h 6859615"/>
              <a:gd name="connsiteX6" fmla="*/ 5643150 w 5643150"/>
              <a:gd name="connsiteY6" fmla="*/ 6857986 h 6859615"/>
              <a:gd name="connsiteX7" fmla="*/ 836598 w 5643150"/>
              <a:gd name="connsiteY7" fmla="*/ 6859615 h 6859615"/>
              <a:gd name="connsiteX8" fmla="*/ 842404 w 5643150"/>
              <a:gd name="connsiteY8" fmla="*/ 6185420 h 6859615"/>
              <a:gd name="connsiteX9" fmla="*/ 908671 w 5643150"/>
              <a:gd name="connsiteY9" fmla="*/ 5874333 h 6859615"/>
              <a:gd name="connsiteX10" fmla="*/ 863232 w 5643150"/>
              <a:gd name="connsiteY10" fmla="*/ 5140414 h 6859615"/>
              <a:gd name="connsiteX11" fmla="*/ 856838 w 5643150"/>
              <a:gd name="connsiteY11" fmla="*/ 4302231 h 6859615"/>
              <a:gd name="connsiteX12" fmla="*/ 851504 w 5643150"/>
              <a:gd name="connsiteY12" fmla="*/ 2775529 h 6859615"/>
              <a:gd name="connsiteX13" fmla="*/ 873138 w 5643150"/>
              <a:gd name="connsiteY13" fmla="*/ 1862862 h 6859615"/>
              <a:gd name="connsiteX14" fmla="*/ 871904 w 5643150"/>
              <a:gd name="connsiteY14" fmla="*/ 1228384 h 6859615"/>
              <a:gd name="connsiteX15" fmla="*/ 848500 w 5643150"/>
              <a:gd name="connsiteY15" fmla="*/ 666410 h 6859615"/>
              <a:gd name="connsiteX16" fmla="*/ 866316 w 5643150"/>
              <a:gd name="connsiteY16" fmla="*/ 724 h 6859615"/>
              <a:gd name="connsiteX17" fmla="*/ 5637054 w 5643150"/>
              <a:gd name="connsiteY17" fmla="*/ 0 h 6859615"/>
              <a:gd name="connsiteX0" fmla="*/ 669677 w 5578482"/>
              <a:gd name="connsiteY0" fmla="*/ 5086949 h 6859615"/>
              <a:gd name="connsiteX1" fmla="*/ 709619 w 5578482"/>
              <a:gd name="connsiteY1" fmla="*/ 5315022 h 6859615"/>
              <a:gd name="connsiteX2" fmla="*/ 656738 w 5578482"/>
              <a:gd name="connsiteY2" fmla="*/ 5758755 h 6859615"/>
              <a:gd name="connsiteX3" fmla="*/ 7 w 5578482"/>
              <a:gd name="connsiteY3" fmla="*/ 3870097 h 6859615"/>
              <a:gd name="connsiteX4" fmla="*/ 669677 w 5578482"/>
              <a:gd name="connsiteY4" fmla="*/ 5086949 h 6859615"/>
              <a:gd name="connsiteX5" fmla="*/ 5572386 w 5578482"/>
              <a:gd name="connsiteY5" fmla="*/ 0 h 6859615"/>
              <a:gd name="connsiteX6" fmla="*/ 5578482 w 5578482"/>
              <a:gd name="connsiteY6" fmla="*/ 6857986 h 6859615"/>
              <a:gd name="connsiteX7" fmla="*/ 771930 w 5578482"/>
              <a:gd name="connsiteY7" fmla="*/ 6859615 h 6859615"/>
              <a:gd name="connsiteX8" fmla="*/ 777736 w 5578482"/>
              <a:gd name="connsiteY8" fmla="*/ 6185420 h 6859615"/>
              <a:gd name="connsiteX9" fmla="*/ 844003 w 5578482"/>
              <a:gd name="connsiteY9" fmla="*/ 5874333 h 6859615"/>
              <a:gd name="connsiteX10" fmla="*/ 798564 w 5578482"/>
              <a:gd name="connsiteY10" fmla="*/ 5140414 h 6859615"/>
              <a:gd name="connsiteX11" fmla="*/ 792170 w 5578482"/>
              <a:gd name="connsiteY11" fmla="*/ 4302231 h 6859615"/>
              <a:gd name="connsiteX12" fmla="*/ 786836 w 5578482"/>
              <a:gd name="connsiteY12" fmla="*/ 2775529 h 6859615"/>
              <a:gd name="connsiteX13" fmla="*/ 808470 w 5578482"/>
              <a:gd name="connsiteY13" fmla="*/ 1862862 h 6859615"/>
              <a:gd name="connsiteX14" fmla="*/ 807236 w 5578482"/>
              <a:gd name="connsiteY14" fmla="*/ 1228384 h 6859615"/>
              <a:gd name="connsiteX15" fmla="*/ 783832 w 5578482"/>
              <a:gd name="connsiteY15" fmla="*/ 666410 h 6859615"/>
              <a:gd name="connsiteX16" fmla="*/ 801648 w 5578482"/>
              <a:gd name="connsiteY16" fmla="*/ 724 h 6859615"/>
              <a:gd name="connsiteX17" fmla="*/ 5572386 w 5578482"/>
              <a:gd name="connsiteY17" fmla="*/ 0 h 6859615"/>
              <a:gd name="connsiteX0" fmla="*/ 74523 w 4983328"/>
              <a:gd name="connsiteY0" fmla="*/ 5086949 h 6859615"/>
              <a:gd name="connsiteX1" fmla="*/ 114465 w 4983328"/>
              <a:gd name="connsiteY1" fmla="*/ 5315022 h 6859615"/>
              <a:gd name="connsiteX2" fmla="*/ 61584 w 4983328"/>
              <a:gd name="connsiteY2" fmla="*/ 5758755 h 6859615"/>
              <a:gd name="connsiteX3" fmla="*/ 76 w 4983328"/>
              <a:gd name="connsiteY3" fmla="*/ 5396972 h 6859615"/>
              <a:gd name="connsiteX4" fmla="*/ 74523 w 4983328"/>
              <a:gd name="connsiteY4" fmla="*/ 5086949 h 6859615"/>
              <a:gd name="connsiteX5" fmla="*/ 4977232 w 4983328"/>
              <a:gd name="connsiteY5" fmla="*/ 0 h 6859615"/>
              <a:gd name="connsiteX6" fmla="*/ 4983328 w 4983328"/>
              <a:gd name="connsiteY6" fmla="*/ 6857986 h 6859615"/>
              <a:gd name="connsiteX7" fmla="*/ 176776 w 4983328"/>
              <a:gd name="connsiteY7" fmla="*/ 6859615 h 6859615"/>
              <a:gd name="connsiteX8" fmla="*/ 182582 w 4983328"/>
              <a:gd name="connsiteY8" fmla="*/ 6185420 h 6859615"/>
              <a:gd name="connsiteX9" fmla="*/ 248849 w 4983328"/>
              <a:gd name="connsiteY9" fmla="*/ 5874333 h 6859615"/>
              <a:gd name="connsiteX10" fmla="*/ 203410 w 4983328"/>
              <a:gd name="connsiteY10" fmla="*/ 5140414 h 6859615"/>
              <a:gd name="connsiteX11" fmla="*/ 197016 w 4983328"/>
              <a:gd name="connsiteY11" fmla="*/ 4302231 h 6859615"/>
              <a:gd name="connsiteX12" fmla="*/ 191682 w 4983328"/>
              <a:gd name="connsiteY12" fmla="*/ 2775529 h 6859615"/>
              <a:gd name="connsiteX13" fmla="*/ 213316 w 4983328"/>
              <a:gd name="connsiteY13" fmla="*/ 1862862 h 6859615"/>
              <a:gd name="connsiteX14" fmla="*/ 212082 w 4983328"/>
              <a:gd name="connsiteY14" fmla="*/ 1228384 h 6859615"/>
              <a:gd name="connsiteX15" fmla="*/ 188678 w 4983328"/>
              <a:gd name="connsiteY15" fmla="*/ 666410 h 6859615"/>
              <a:gd name="connsiteX16" fmla="*/ 206494 w 4983328"/>
              <a:gd name="connsiteY16" fmla="*/ 724 h 6859615"/>
              <a:gd name="connsiteX17" fmla="*/ 4977232 w 4983328"/>
              <a:gd name="connsiteY17" fmla="*/ 0 h 6859615"/>
              <a:gd name="connsiteX0" fmla="*/ 74454 w 4983259"/>
              <a:gd name="connsiteY0" fmla="*/ 5086949 h 6859615"/>
              <a:gd name="connsiteX1" fmla="*/ 114396 w 4983259"/>
              <a:gd name="connsiteY1" fmla="*/ 5315022 h 6859615"/>
              <a:gd name="connsiteX2" fmla="*/ 78767 w 4983259"/>
              <a:gd name="connsiteY2" fmla="*/ 5456830 h 6859615"/>
              <a:gd name="connsiteX3" fmla="*/ 7 w 4983259"/>
              <a:gd name="connsiteY3" fmla="*/ 5396972 h 6859615"/>
              <a:gd name="connsiteX4" fmla="*/ 74454 w 4983259"/>
              <a:gd name="connsiteY4" fmla="*/ 5086949 h 6859615"/>
              <a:gd name="connsiteX5" fmla="*/ 4977163 w 4983259"/>
              <a:gd name="connsiteY5" fmla="*/ 0 h 6859615"/>
              <a:gd name="connsiteX6" fmla="*/ 4983259 w 4983259"/>
              <a:gd name="connsiteY6" fmla="*/ 6857986 h 6859615"/>
              <a:gd name="connsiteX7" fmla="*/ 176707 w 4983259"/>
              <a:gd name="connsiteY7" fmla="*/ 6859615 h 6859615"/>
              <a:gd name="connsiteX8" fmla="*/ 182513 w 4983259"/>
              <a:gd name="connsiteY8" fmla="*/ 6185420 h 6859615"/>
              <a:gd name="connsiteX9" fmla="*/ 248780 w 4983259"/>
              <a:gd name="connsiteY9" fmla="*/ 5874333 h 6859615"/>
              <a:gd name="connsiteX10" fmla="*/ 203341 w 4983259"/>
              <a:gd name="connsiteY10" fmla="*/ 5140414 h 6859615"/>
              <a:gd name="connsiteX11" fmla="*/ 196947 w 4983259"/>
              <a:gd name="connsiteY11" fmla="*/ 4302231 h 6859615"/>
              <a:gd name="connsiteX12" fmla="*/ 191613 w 4983259"/>
              <a:gd name="connsiteY12" fmla="*/ 2775529 h 6859615"/>
              <a:gd name="connsiteX13" fmla="*/ 213247 w 4983259"/>
              <a:gd name="connsiteY13" fmla="*/ 1862862 h 6859615"/>
              <a:gd name="connsiteX14" fmla="*/ 212013 w 4983259"/>
              <a:gd name="connsiteY14" fmla="*/ 1228384 h 6859615"/>
              <a:gd name="connsiteX15" fmla="*/ 188609 w 4983259"/>
              <a:gd name="connsiteY15" fmla="*/ 666410 h 6859615"/>
              <a:gd name="connsiteX16" fmla="*/ 206425 w 4983259"/>
              <a:gd name="connsiteY16" fmla="*/ 724 h 6859615"/>
              <a:gd name="connsiteX17" fmla="*/ 4977163 w 4983259"/>
              <a:gd name="connsiteY17" fmla="*/ 0 h 6859615"/>
              <a:gd name="connsiteX0" fmla="*/ 44956 w 4983953"/>
              <a:gd name="connsiteY0" fmla="*/ 5293983 h 6859615"/>
              <a:gd name="connsiteX1" fmla="*/ 115090 w 4983953"/>
              <a:gd name="connsiteY1" fmla="*/ 5315022 h 6859615"/>
              <a:gd name="connsiteX2" fmla="*/ 79461 w 4983953"/>
              <a:gd name="connsiteY2" fmla="*/ 5456830 h 6859615"/>
              <a:gd name="connsiteX3" fmla="*/ 701 w 4983953"/>
              <a:gd name="connsiteY3" fmla="*/ 5396972 h 6859615"/>
              <a:gd name="connsiteX4" fmla="*/ 44956 w 4983953"/>
              <a:gd name="connsiteY4" fmla="*/ 5293983 h 6859615"/>
              <a:gd name="connsiteX5" fmla="*/ 4977857 w 4983953"/>
              <a:gd name="connsiteY5" fmla="*/ 0 h 6859615"/>
              <a:gd name="connsiteX6" fmla="*/ 4983953 w 4983953"/>
              <a:gd name="connsiteY6" fmla="*/ 6857986 h 6859615"/>
              <a:gd name="connsiteX7" fmla="*/ 177401 w 4983953"/>
              <a:gd name="connsiteY7" fmla="*/ 6859615 h 6859615"/>
              <a:gd name="connsiteX8" fmla="*/ 183207 w 4983953"/>
              <a:gd name="connsiteY8" fmla="*/ 6185420 h 6859615"/>
              <a:gd name="connsiteX9" fmla="*/ 249474 w 4983953"/>
              <a:gd name="connsiteY9" fmla="*/ 5874333 h 6859615"/>
              <a:gd name="connsiteX10" fmla="*/ 204035 w 4983953"/>
              <a:gd name="connsiteY10" fmla="*/ 5140414 h 6859615"/>
              <a:gd name="connsiteX11" fmla="*/ 197641 w 4983953"/>
              <a:gd name="connsiteY11" fmla="*/ 4302231 h 6859615"/>
              <a:gd name="connsiteX12" fmla="*/ 192307 w 4983953"/>
              <a:gd name="connsiteY12" fmla="*/ 2775529 h 6859615"/>
              <a:gd name="connsiteX13" fmla="*/ 213941 w 4983953"/>
              <a:gd name="connsiteY13" fmla="*/ 1862862 h 6859615"/>
              <a:gd name="connsiteX14" fmla="*/ 212707 w 4983953"/>
              <a:gd name="connsiteY14" fmla="*/ 1228384 h 6859615"/>
              <a:gd name="connsiteX15" fmla="*/ 189303 w 4983953"/>
              <a:gd name="connsiteY15" fmla="*/ 666410 h 6859615"/>
              <a:gd name="connsiteX16" fmla="*/ 207119 w 4983953"/>
              <a:gd name="connsiteY16" fmla="*/ 724 h 6859615"/>
              <a:gd name="connsiteX17" fmla="*/ 4977857 w 4983953"/>
              <a:gd name="connsiteY17" fmla="*/ 0 h 6859615"/>
              <a:gd name="connsiteX0" fmla="*/ 4084 w 4943081"/>
              <a:gd name="connsiteY0" fmla="*/ 5293983 h 6859615"/>
              <a:gd name="connsiteX1" fmla="*/ 74218 w 4943081"/>
              <a:gd name="connsiteY1" fmla="*/ 5315022 h 6859615"/>
              <a:gd name="connsiteX2" fmla="*/ 38589 w 4943081"/>
              <a:gd name="connsiteY2" fmla="*/ 5456830 h 6859615"/>
              <a:gd name="connsiteX3" fmla="*/ 11587 w 4943081"/>
              <a:gd name="connsiteY3" fmla="*/ 5388346 h 6859615"/>
              <a:gd name="connsiteX4" fmla="*/ 4084 w 4943081"/>
              <a:gd name="connsiteY4" fmla="*/ 5293983 h 6859615"/>
              <a:gd name="connsiteX5" fmla="*/ 4936985 w 4943081"/>
              <a:gd name="connsiteY5" fmla="*/ 0 h 6859615"/>
              <a:gd name="connsiteX6" fmla="*/ 4943081 w 4943081"/>
              <a:gd name="connsiteY6" fmla="*/ 6857986 h 6859615"/>
              <a:gd name="connsiteX7" fmla="*/ 136529 w 4943081"/>
              <a:gd name="connsiteY7" fmla="*/ 6859615 h 6859615"/>
              <a:gd name="connsiteX8" fmla="*/ 142335 w 4943081"/>
              <a:gd name="connsiteY8" fmla="*/ 6185420 h 6859615"/>
              <a:gd name="connsiteX9" fmla="*/ 208602 w 4943081"/>
              <a:gd name="connsiteY9" fmla="*/ 5874333 h 6859615"/>
              <a:gd name="connsiteX10" fmla="*/ 163163 w 4943081"/>
              <a:gd name="connsiteY10" fmla="*/ 5140414 h 6859615"/>
              <a:gd name="connsiteX11" fmla="*/ 156769 w 4943081"/>
              <a:gd name="connsiteY11" fmla="*/ 4302231 h 6859615"/>
              <a:gd name="connsiteX12" fmla="*/ 151435 w 4943081"/>
              <a:gd name="connsiteY12" fmla="*/ 2775529 h 6859615"/>
              <a:gd name="connsiteX13" fmla="*/ 173069 w 4943081"/>
              <a:gd name="connsiteY13" fmla="*/ 1862862 h 6859615"/>
              <a:gd name="connsiteX14" fmla="*/ 171835 w 4943081"/>
              <a:gd name="connsiteY14" fmla="*/ 1228384 h 6859615"/>
              <a:gd name="connsiteX15" fmla="*/ 148431 w 4943081"/>
              <a:gd name="connsiteY15" fmla="*/ 666410 h 6859615"/>
              <a:gd name="connsiteX16" fmla="*/ 166247 w 4943081"/>
              <a:gd name="connsiteY16" fmla="*/ 724 h 6859615"/>
              <a:gd name="connsiteX17" fmla="*/ 4936985 w 4943081"/>
              <a:gd name="connsiteY17" fmla="*/ 0 h 6859615"/>
              <a:gd name="connsiteX0" fmla="*/ 4648 w 4943645"/>
              <a:gd name="connsiteY0" fmla="*/ 5293983 h 6859615"/>
              <a:gd name="connsiteX1" fmla="*/ 74782 w 4943645"/>
              <a:gd name="connsiteY1" fmla="*/ 5315022 h 6859615"/>
              <a:gd name="connsiteX2" fmla="*/ 57153 w 4943645"/>
              <a:gd name="connsiteY2" fmla="*/ 5413630 h 6859615"/>
              <a:gd name="connsiteX3" fmla="*/ 12151 w 4943645"/>
              <a:gd name="connsiteY3" fmla="*/ 5388346 h 6859615"/>
              <a:gd name="connsiteX4" fmla="*/ 4648 w 4943645"/>
              <a:gd name="connsiteY4" fmla="*/ 5293983 h 6859615"/>
              <a:gd name="connsiteX5" fmla="*/ 4937549 w 4943645"/>
              <a:gd name="connsiteY5" fmla="*/ 0 h 6859615"/>
              <a:gd name="connsiteX6" fmla="*/ 4943645 w 4943645"/>
              <a:gd name="connsiteY6" fmla="*/ 6857986 h 6859615"/>
              <a:gd name="connsiteX7" fmla="*/ 137093 w 4943645"/>
              <a:gd name="connsiteY7" fmla="*/ 6859615 h 6859615"/>
              <a:gd name="connsiteX8" fmla="*/ 142899 w 4943645"/>
              <a:gd name="connsiteY8" fmla="*/ 6185420 h 6859615"/>
              <a:gd name="connsiteX9" fmla="*/ 209166 w 4943645"/>
              <a:gd name="connsiteY9" fmla="*/ 5874333 h 6859615"/>
              <a:gd name="connsiteX10" fmla="*/ 163727 w 4943645"/>
              <a:gd name="connsiteY10" fmla="*/ 5140414 h 6859615"/>
              <a:gd name="connsiteX11" fmla="*/ 157333 w 4943645"/>
              <a:gd name="connsiteY11" fmla="*/ 4302231 h 6859615"/>
              <a:gd name="connsiteX12" fmla="*/ 151999 w 4943645"/>
              <a:gd name="connsiteY12" fmla="*/ 2775529 h 6859615"/>
              <a:gd name="connsiteX13" fmla="*/ 173633 w 4943645"/>
              <a:gd name="connsiteY13" fmla="*/ 1862862 h 6859615"/>
              <a:gd name="connsiteX14" fmla="*/ 172399 w 4943645"/>
              <a:gd name="connsiteY14" fmla="*/ 1228384 h 6859615"/>
              <a:gd name="connsiteX15" fmla="*/ 148995 w 4943645"/>
              <a:gd name="connsiteY15" fmla="*/ 666410 h 6859615"/>
              <a:gd name="connsiteX16" fmla="*/ 166811 w 4943645"/>
              <a:gd name="connsiteY16" fmla="*/ 724 h 6859615"/>
              <a:gd name="connsiteX17" fmla="*/ 4937549 w 4943645"/>
              <a:gd name="connsiteY17" fmla="*/ 0 h 6859615"/>
              <a:gd name="connsiteX0" fmla="*/ 15612 w 4933009"/>
              <a:gd name="connsiteY0" fmla="*/ 5319183 h 6859615"/>
              <a:gd name="connsiteX1" fmla="*/ 64146 w 4933009"/>
              <a:gd name="connsiteY1" fmla="*/ 5315022 h 6859615"/>
              <a:gd name="connsiteX2" fmla="*/ 46517 w 4933009"/>
              <a:gd name="connsiteY2" fmla="*/ 5413630 h 6859615"/>
              <a:gd name="connsiteX3" fmla="*/ 1515 w 4933009"/>
              <a:gd name="connsiteY3" fmla="*/ 5388346 h 6859615"/>
              <a:gd name="connsiteX4" fmla="*/ 15612 w 4933009"/>
              <a:gd name="connsiteY4" fmla="*/ 5319183 h 6859615"/>
              <a:gd name="connsiteX5" fmla="*/ 4926913 w 4933009"/>
              <a:gd name="connsiteY5" fmla="*/ 0 h 6859615"/>
              <a:gd name="connsiteX6" fmla="*/ 4933009 w 4933009"/>
              <a:gd name="connsiteY6" fmla="*/ 6857986 h 6859615"/>
              <a:gd name="connsiteX7" fmla="*/ 126457 w 4933009"/>
              <a:gd name="connsiteY7" fmla="*/ 6859615 h 6859615"/>
              <a:gd name="connsiteX8" fmla="*/ 132263 w 4933009"/>
              <a:gd name="connsiteY8" fmla="*/ 6185420 h 6859615"/>
              <a:gd name="connsiteX9" fmla="*/ 198530 w 4933009"/>
              <a:gd name="connsiteY9" fmla="*/ 5874333 h 6859615"/>
              <a:gd name="connsiteX10" fmla="*/ 153091 w 4933009"/>
              <a:gd name="connsiteY10" fmla="*/ 5140414 h 6859615"/>
              <a:gd name="connsiteX11" fmla="*/ 146697 w 4933009"/>
              <a:gd name="connsiteY11" fmla="*/ 4302231 h 6859615"/>
              <a:gd name="connsiteX12" fmla="*/ 141363 w 4933009"/>
              <a:gd name="connsiteY12" fmla="*/ 2775529 h 6859615"/>
              <a:gd name="connsiteX13" fmla="*/ 162997 w 4933009"/>
              <a:gd name="connsiteY13" fmla="*/ 1862862 h 6859615"/>
              <a:gd name="connsiteX14" fmla="*/ 161763 w 4933009"/>
              <a:gd name="connsiteY14" fmla="*/ 1228384 h 6859615"/>
              <a:gd name="connsiteX15" fmla="*/ 138359 w 4933009"/>
              <a:gd name="connsiteY15" fmla="*/ 666410 h 6859615"/>
              <a:gd name="connsiteX16" fmla="*/ 156175 w 4933009"/>
              <a:gd name="connsiteY16" fmla="*/ 724 h 6859615"/>
              <a:gd name="connsiteX17" fmla="*/ 4926913 w 4933009"/>
              <a:gd name="connsiteY17" fmla="*/ 0 h 6859615"/>
              <a:gd name="connsiteX0" fmla="*/ 20639 w 4938036"/>
              <a:gd name="connsiteY0" fmla="*/ 5319183 h 6859615"/>
              <a:gd name="connsiteX1" fmla="*/ 69173 w 4938036"/>
              <a:gd name="connsiteY1" fmla="*/ 5315022 h 6859615"/>
              <a:gd name="connsiteX2" fmla="*/ 123544 w 4938036"/>
              <a:gd name="connsiteY2" fmla="*/ 5615230 h 6859615"/>
              <a:gd name="connsiteX3" fmla="*/ 6542 w 4938036"/>
              <a:gd name="connsiteY3" fmla="*/ 5388346 h 6859615"/>
              <a:gd name="connsiteX4" fmla="*/ 20639 w 4938036"/>
              <a:gd name="connsiteY4" fmla="*/ 5319183 h 6859615"/>
              <a:gd name="connsiteX5" fmla="*/ 4931940 w 4938036"/>
              <a:gd name="connsiteY5" fmla="*/ 0 h 6859615"/>
              <a:gd name="connsiteX6" fmla="*/ 4938036 w 4938036"/>
              <a:gd name="connsiteY6" fmla="*/ 6857986 h 6859615"/>
              <a:gd name="connsiteX7" fmla="*/ 131484 w 4938036"/>
              <a:gd name="connsiteY7" fmla="*/ 6859615 h 6859615"/>
              <a:gd name="connsiteX8" fmla="*/ 137290 w 4938036"/>
              <a:gd name="connsiteY8" fmla="*/ 6185420 h 6859615"/>
              <a:gd name="connsiteX9" fmla="*/ 203557 w 4938036"/>
              <a:gd name="connsiteY9" fmla="*/ 5874333 h 6859615"/>
              <a:gd name="connsiteX10" fmla="*/ 158118 w 4938036"/>
              <a:gd name="connsiteY10" fmla="*/ 5140414 h 6859615"/>
              <a:gd name="connsiteX11" fmla="*/ 151724 w 4938036"/>
              <a:gd name="connsiteY11" fmla="*/ 4302231 h 6859615"/>
              <a:gd name="connsiteX12" fmla="*/ 146390 w 4938036"/>
              <a:gd name="connsiteY12" fmla="*/ 2775529 h 6859615"/>
              <a:gd name="connsiteX13" fmla="*/ 168024 w 4938036"/>
              <a:gd name="connsiteY13" fmla="*/ 1862862 h 6859615"/>
              <a:gd name="connsiteX14" fmla="*/ 166790 w 4938036"/>
              <a:gd name="connsiteY14" fmla="*/ 1228384 h 6859615"/>
              <a:gd name="connsiteX15" fmla="*/ 143386 w 4938036"/>
              <a:gd name="connsiteY15" fmla="*/ 666410 h 6859615"/>
              <a:gd name="connsiteX16" fmla="*/ 161202 w 4938036"/>
              <a:gd name="connsiteY16" fmla="*/ 724 h 6859615"/>
              <a:gd name="connsiteX17" fmla="*/ 4931940 w 4938036"/>
              <a:gd name="connsiteY17" fmla="*/ 0 h 6859615"/>
              <a:gd name="connsiteX0" fmla="*/ 21862 w 4939259"/>
              <a:gd name="connsiteY0" fmla="*/ 5319183 h 6859615"/>
              <a:gd name="connsiteX1" fmla="*/ 109996 w 4939259"/>
              <a:gd name="connsiteY1" fmla="*/ 5437422 h 6859615"/>
              <a:gd name="connsiteX2" fmla="*/ 124767 w 4939259"/>
              <a:gd name="connsiteY2" fmla="*/ 5615230 h 6859615"/>
              <a:gd name="connsiteX3" fmla="*/ 7765 w 4939259"/>
              <a:gd name="connsiteY3" fmla="*/ 5388346 h 6859615"/>
              <a:gd name="connsiteX4" fmla="*/ 21862 w 4939259"/>
              <a:gd name="connsiteY4" fmla="*/ 5319183 h 6859615"/>
              <a:gd name="connsiteX5" fmla="*/ 4933163 w 4939259"/>
              <a:gd name="connsiteY5" fmla="*/ 0 h 6859615"/>
              <a:gd name="connsiteX6" fmla="*/ 4939259 w 4939259"/>
              <a:gd name="connsiteY6" fmla="*/ 6857986 h 6859615"/>
              <a:gd name="connsiteX7" fmla="*/ 132707 w 4939259"/>
              <a:gd name="connsiteY7" fmla="*/ 6859615 h 6859615"/>
              <a:gd name="connsiteX8" fmla="*/ 138513 w 4939259"/>
              <a:gd name="connsiteY8" fmla="*/ 6185420 h 6859615"/>
              <a:gd name="connsiteX9" fmla="*/ 204780 w 4939259"/>
              <a:gd name="connsiteY9" fmla="*/ 5874333 h 6859615"/>
              <a:gd name="connsiteX10" fmla="*/ 159341 w 4939259"/>
              <a:gd name="connsiteY10" fmla="*/ 5140414 h 6859615"/>
              <a:gd name="connsiteX11" fmla="*/ 152947 w 4939259"/>
              <a:gd name="connsiteY11" fmla="*/ 4302231 h 6859615"/>
              <a:gd name="connsiteX12" fmla="*/ 147613 w 4939259"/>
              <a:gd name="connsiteY12" fmla="*/ 2775529 h 6859615"/>
              <a:gd name="connsiteX13" fmla="*/ 169247 w 4939259"/>
              <a:gd name="connsiteY13" fmla="*/ 1862862 h 6859615"/>
              <a:gd name="connsiteX14" fmla="*/ 168013 w 4939259"/>
              <a:gd name="connsiteY14" fmla="*/ 1228384 h 6859615"/>
              <a:gd name="connsiteX15" fmla="*/ 144609 w 4939259"/>
              <a:gd name="connsiteY15" fmla="*/ 666410 h 6859615"/>
              <a:gd name="connsiteX16" fmla="*/ 162425 w 4939259"/>
              <a:gd name="connsiteY16" fmla="*/ 724 h 6859615"/>
              <a:gd name="connsiteX17" fmla="*/ 4933163 w 4939259"/>
              <a:gd name="connsiteY17" fmla="*/ 0 h 6859615"/>
              <a:gd name="connsiteX0" fmla="*/ 93439 w 4931636"/>
              <a:gd name="connsiteY0" fmla="*/ 5394783 h 6859615"/>
              <a:gd name="connsiteX1" fmla="*/ 102373 w 4931636"/>
              <a:gd name="connsiteY1" fmla="*/ 5437422 h 6859615"/>
              <a:gd name="connsiteX2" fmla="*/ 117144 w 4931636"/>
              <a:gd name="connsiteY2" fmla="*/ 5615230 h 6859615"/>
              <a:gd name="connsiteX3" fmla="*/ 142 w 4931636"/>
              <a:gd name="connsiteY3" fmla="*/ 5388346 h 6859615"/>
              <a:gd name="connsiteX4" fmla="*/ 93439 w 4931636"/>
              <a:gd name="connsiteY4" fmla="*/ 5394783 h 6859615"/>
              <a:gd name="connsiteX5" fmla="*/ 4925540 w 4931636"/>
              <a:gd name="connsiteY5" fmla="*/ 0 h 6859615"/>
              <a:gd name="connsiteX6" fmla="*/ 4931636 w 4931636"/>
              <a:gd name="connsiteY6" fmla="*/ 6857986 h 6859615"/>
              <a:gd name="connsiteX7" fmla="*/ 125084 w 4931636"/>
              <a:gd name="connsiteY7" fmla="*/ 6859615 h 6859615"/>
              <a:gd name="connsiteX8" fmla="*/ 130890 w 4931636"/>
              <a:gd name="connsiteY8" fmla="*/ 6185420 h 6859615"/>
              <a:gd name="connsiteX9" fmla="*/ 197157 w 4931636"/>
              <a:gd name="connsiteY9" fmla="*/ 5874333 h 6859615"/>
              <a:gd name="connsiteX10" fmla="*/ 151718 w 4931636"/>
              <a:gd name="connsiteY10" fmla="*/ 5140414 h 6859615"/>
              <a:gd name="connsiteX11" fmla="*/ 145324 w 4931636"/>
              <a:gd name="connsiteY11" fmla="*/ 4302231 h 6859615"/>
              <a:gd name="connsiteX12" fmla="*/ 139990 w 4931636"/>
              <a:gd name="connsiteY12" fmla="*/ 2775529 h 6859615"/>
              <a:gd name="connsiteX13" fmla="*/ 161624 w 4931636"/>
              <a:gd name="connsiteY13" fmla="*/ 1862862 h 6859615"/>
              <a:gd name="connsiteX14" fmla="*/ 160390 w 4931636"/>
              <a:gd name="connsiteY14" fmla="*/ 1228384 h 6859615"/>
              <a:gd name="connsiteX15" fmla="*/ 136986 w 4931636"/>
              <a:gd name="connsiteY15" fmla="*/ 666410 h 6859615"/>
              <a:gd name="connsiteX16" fmla="*/ 154802 w 4931636"/>
              <a:gd name="connsiteY16" fmla="*/ 724 h 6859615"/>
              <a:gd name="connsiteX17" fmla="*/ 4925540 w 4931636"/>
              <a:gd name="connsiteY17" fmla="*/ 0 h 6859615"/>
              <a:gd name="connsiteX0" fmla="*/ 93444 w 4931641"/>
              <a:gd name="connsiteY0" fmla="*/ 5394783 h 6859615"/>
              <a:gd name="connsiteX1" fmla="*/ 123978 w 4931641"/>
              <a:gd name="connsiteY1" fmla="*/ 5559822 h 6859615"/>
              <a:gd name="connsiteX2" fmla="*/ 117149 w 4931641"/>
              <a:gd name="connsiteY2" fmla="*/ 5615230 h 6859615"/>
              <a:gd name="connsiteX3" fmla="*/ 147 w 4931641"/>
              <a:gd name="connsiteY3" fmla="*/ 5388346 h 6859615"/>
              <a:gd name="connsiteX4" fmla="*/ 93444 w 4931641"/>
              <a:gd name="connsiteY4" fmla="*/ 5394783 h 6859615"/>
              <a:gd name="connsiteX5" fmla="*/ 4925545 w 4931641"/>
              <a:gd name="connsiteY5" fmla="*/ 0 h 6859615"/>
              <a:gd name="connsiteX6" fmla="*/ 4931641 w 4931641"/>
              <a:gd name="connsiteY6" fmla="*/ 6857986 h 6859615"/>
              <a:gd name="connsiteX7" fmla="*/ 125089 w 4931641"/>
              <a:gd name="connsiteY7" fmla="*/ 6859615 h 6859615"/>
              <a:gd name="connsiteX8" fmla="*/ 130895 w 4931641"/>
              <a:gd name="connsiteY8" fmla="*/ 6185420 h 6859615"/>
              <a:gd name="connsiteX9" fmla="*/ 197162 w 4931641"/>
              <a:gd name="connsiteY9" fmla="*/ 5874333 h 6859615"/>
              <a:gd name="connsiteX10" fmla="*/ 151723 w 4931641"/>
              <a:gd name="connsiteY10" fmla="*/ 5140414 h 6859615"/>
              <a:gd name="connsiteX11" fmla="*/ 145329 w 4931641"/>
              <a:gd name="connsiteY11" fmla="*/ 4302231 h 6859615"/>
              <a:gd name="connsiteX12" fmla="*/ 139995 w 4931641"/>
              <a:gd name="connsiteY12" fmla="*/ 2775529 h 6859615"/>
              <a:gd name="connsiteX13" fmla="*/ 161629 w 4931641"/>
              <a:gd name="connsiteY13" fmla="*/ 1862862 h 6859615"/>
              <a:gd name="connsiteX14" fmla="*/ 160395 w 4931641"/>
              <a:gd name="connsiteY14" fmla="*/ 1228384 h 6859615"/>
              <a:gd name="connsiteX15" fmla="*/ 136991 w 4931641"/>
              <a:gd name="connsiteY15" fmla="*/ 666410 h 6859615"/>
              <a:gd name="connsiteX16" fmla="*/ 154807 w 4931641"/>
              <a:gd name="connsiteY16" fmla="*/ 724 h 6859615"/>
              <a:gd name="connsiteX17" fmla="*/ 4925545 w 4931641"/>
              <a:gd name="connsiteY17" fmla="*/ 0 h 6859615"/>
              <a:gd name="connsiteX0" fmla="*/ 21895 w 4860092"/>
              <a:gd name="connsiteY0" fmla="*/ 5394783 h 6859615"/>
              <a:gd name="connsiteX1" fmla="*/ 52429 w 4860092"/>
              <a:gd name="connsiteY1" fmla="*/ 5559822 h 6859615"/>
              <a:gd name="connsiteX2" fmla="*/ 45600 w 4860092"/>
              <a:gd name="connsiteY2" fmla="*/ 5615230 h 6859615"/>
              <a:gd name="connsiteX3" fmla="*/ 598 w 4860092"/>
              <a:gd name="connsiteY3" fmla="*/ 5604346 h 6859615"/>
              <a:gd name="connsiteX4" fmla="*/ 21895 w 4860092"/>
              <a:gd name="connsiteY4" fmla="*/ 5394783 h 6859615"/>
              <a:gd name="connsiteX5" fmla="*/ 4853996 w 4860092"/>
              <a:gd name="connsiteY5" fmla="*/ 0 h 6859615"/>
              <a:gd name="connsiteX6" fmla="*/ 4860092 w 4860092"/>
              <a:gd name="connsiteY6" fmla="*/ 6857986 h 6859615"/>
              <a:gd name="connsiteX7" fmla="*/ 53540 w 4860092"/>
              <a:gd name="connsiteY7" fmla="*/ 6859615 h 6859615"/>
              <a:gd name="connsiteX8" fmla="*/ 59346 w 4860092"/>
              <a:gd name="connsiteY8" fmla="*/ 6185420 h 6859615"/>
              <a:gd name="connsiteX9" fmla="*/ 125613 w 4860092"/>
              <a:gd name="connsiteY9" fmla="*/ 5874333 h 6859615"/>
              <a:gd name="connsiteX10" fmla="*/ 80174 w 4860092"/>
              <a:gd name="connsiteY10" fmla="*/ 5140414 h 6859615"/>
              <a:gd name="connsiteX11" fmla="*/ 73780 w 4860092"/>
              <a:gd name="connsiteY11" fmla="*/ 4302231 h 6859615"/>
              <a:gd name="connsiteX12" fmla="*/ 68446 w 4860092"/>
              <a:gd name="connsiteY12" fmla="*/ 2775529 h 6859615"/>
              <a:gd name="connsiteX13" fmla="*/ 90080 w 4860092"/>
              <a:gd name="connsiteY13" fmla="*/ 1862862 h 6859615"/>
              <a:gd name="connsiteX14" fmla="*/ 88846 w 4860092"/>
              <a:gd name="connsiteY14" fmla="*/ 1228384 h 6859615"/>
              <a:gd name="connsiteX15" fmla="*/ 65442 w 4860092"/>
              <a:gd name="connsiteY15" fmla="*/ 666410 h 6859615"/>
              <a:gd name="connsiteX16" fmla="*/ 83258 w 4860092"/>
              <a:gd name="connsiteY16" fmla="*/ 724 h 6859615"/>
              <a:gd name="connsiteX17" fmla="*/ 4853996 w 4860092"/>
              <a:gd name="connsiteY17" fmla="*/ 0 h 6859615"/>
              <a:gd name="connsiteX0" fmla="*/ 21895 w 4860092"/>
              <a:gd name="connsiteY0" fmla="*/ 5524383 h 6859615"/>
              <a:gd name="connsiteX1" fmla="*/ 52429 w 4860092"/>
              <a:gd name="connsiteY1" fmla="*/ 5559822 h 6859615"/>
              <a:gd name="connsiteX2" fmla="*/ 45600 w 4860092"/>
              <a:gd name="connsiteY2" fmla="*/ 5615230 h 6859615"/>
              <a:gd name="connsiteX3" fmla="*/ 598 w 4860092"/>
              <a:gd name="connsiteY3" fmla="*/ 5604346 h 6859615"/>
              <a:gd name="connsiteX4" fmla="*/ 21895 w 4860092"/>
              <a:gd name="connsiteY4" fmla="*/ 5524383 h 6859615"/>
              <a:gd name="connsiteX5" fmla="*/ 4853996 w 4860092"/>
              <a:gd name="connsiteY5" fmla="*/ 0 h 6859615"/>
              <a:gd name="connsiteX6" fmla="*/ 4860092 w 4860092"/>
              <a:gd name="connsiteY6" fmla="*/ 6857986 h 6859615"/>
              <a:gd name="connsiteX7" fmla="*/ 53540 w 4860092"/>
              <a:gd name="connsiteY7" fmla="*/ 6859615 h 6859615"/>
              <a:gd name="connsiteX8" fmla="*/ 59346 w 4860092"/>
              <a:gd name="connsiteY8" fmla="*/ 6185420 h 6859615"/>
              <a:gd name="connsiteX9" fmla="*/ 125613 w 4860092"/>
              <a:gd name="connsiteY9" fmla="*/ 5874333 h 6859615"/>
              <a:gd name="connsiteX10" fmla="*/ 80174 w 4860092"/>
              <a:gd name="connsiteY10" fmla="*/ 5140414 h 6859615"/>
              <a:gd name="connsiteX11" fmla="*/ 73780 w 4860092"/>
              <a:gd name="connsiteY11" fmla="*/ 4302231 h 6859615"/>
              <a:gd name="connsiteX12" fmla="*/ 68446 w 4860092"/>
              <a:gd name="connsiteY12" fmla="*/ 2775529 h 6859615"/>
              <a:gd name="connsiteX13" fmla="*/ 90080 w 4860092"/>
              <a:gd name="connsiteY13" fmla="*/ 1862862 h 6859615"/>
              <a:gd name="connsiteX14" fmla="*/ 88846 w 4860092"/>
              <a:gd name="connsiteY14" fmla="*/ 1228384 h 6859615"/>
              <a:gd name="connsiteX15" fmla="*/ 65442 w 4860092"/>
              <a:gd name="connsiteY15" fmla="*/ 666410 h 6859615"/>
              <a:gd name="connsiteX16" fmla="*/ 83258 w 4860092"/>
              <a:gd name="connsiteY16" fmla="*/ 724 h 6859615"/>
              <a:gd name="connsiteX17" fmla="*/ 4853996 w 4860092"/>
              <a:gd name="connsiteY17" fmla="*/ 0 h 6859615"/>
              <a:gd name="connsiteX0" fmla="*/ 21895 w 6166748"/>
              <a:gd name="connsiteY0" fmla="*/ 5524383 h 6859615"/>
              <a:gd name="connsiteX1" fmla="*/ 52429 w 6166748"/>
              <a:gd name="connsiteY1" fmla="*/ 5559822 h 6859615"/>
              <a:gd name="connsiteX2" fmla="*/ 45600 w 6166748"/>
              <a:gd name="connsiteY2" fmla="*/ 5615230 h 6859615"/>
              <a:gd name="connsiteX3" fmla="*/ 598 w 6166748"/>
              <a:gd name="connsiteY3" fmla="*/ 5604346 h 6859615"/>
              <a:gd name="connsiteX4" fmla="*/ 21895 w 6166748"/>
              <a:gd name="connsiteY4" fmla="*/ 5524383 h 6859615"/>
              <a:gd name="connsiteX5" fmla="*/ 6166748 w 6166748"/>
              <a:gd name="connsiteY5" fmla="*/ 0 h 6859615"/>
              <a:gd name="connsiteX6" fmla="*/ 4860092 w 6166748"/>
              <a:gd name="connsiteY6" fmla="*/ 6857986 h 6859615"/>
              <a:gd name="connsiteX7" fmla="*/ 53540 w 6166748"/>
              <a:gd name="connsiteY7" fmla="*/ 6859615 h 6859615"/>
              <a:gd name="connsiteX8" fmla="*/ 59346 w 6166748"/>
              <a:gd name="connsiteY8" fmla="*/ 6185420 h 6859615"/>
              <a:gd name="connsiteX9" fmla="*/ 125613 w 6166748"/>
              <a:gd name="connsiteY9" fmla="*/ 5874333 h 6859615"/>
              <a:gd name="connsiteX10" fmla="*/ 80174 w 6166748"/>
              <a:gd name="connsiteY10" fmla="*/ 5140414 h 6859615"/>
              <a:gd name="connsiteX11" fmla="*/ 73780 w 6166748"/>
              <a:gd name="connsiteY11" fmla="*/ 4302231 h 6859615"/>
              <a:gd name="connsiteX12" fmla="*/ 68446 w 6166748"/>
              <a:gd name="connsiteY12" fmla="*/ 2775529 h 6859615"/>
              <a:gd name="connsiteX13" fmla="*/ 90080 w 6166748"/>
              <a:gd name="connsiteY13" fmla="*/ 1862862 h 6859615"/>
              <a:gd name="connsiteX14" fmla="*/ 88846 w 6166748"/>
              <a:gd name="connsiteY14" fmla="*/ 1228384 h 6859615"/>
              <a:gd name="connsiteX15" fmla="*/ 65442 w 6166748"/>
              <a:gd name="connsiteY15" fmla="*/ 666410 h 6859615"/>
              <a:gd name="connsiteX16" fmla="*/ 83258 w 6166748"/>
              <a:gd name="connsiteY16" fmla="*/ 724 h 6859615"/>
              <a:gd name="connsiteX17" fmla="*/ 6166748 w 6166748"/>
              <a:gd name="connsiteY17" fmla="*/ 0 h 6859615"/>
              <a:gd name="connsiteX0" fmla="*/ 21895 w 6166748"/>
              <a:gd name="connsiteY0" fmla="*/ 5524383 h 6876093"/>
              <a:gd name="connsiteX1" fmla="*/ 52429 w 6166748"/>
              <a:gd name="connsiteY1" fmla="*/ 5559822 h 6876093"/>
              <a:gd name="connsiteX2" fmla="*/ 45600 w 6166748"/>
              <a:gd name="connsiteY2" fmla="*/ 5615230 h 6876093"/>
              <a:gd name="connsiteX3" fmla="*/ 598 w 6166748"/>
              <a:gd name="connsiteY3" fmla="*/ 5604346 h 6876093"/>
              <a:gd name="connsiteX4" fmla="*/ 21895 w 6166748"/>
              <a:gd name="connsiteY4" fmla="*/ 5524383 h 6876093"/>
              <a:gd name="connsiteX5" fmla="*/ 6166748 w 6166748"/>
              <a:gd name="connsiteY5" fmla="*/ 0 h 6876093"/>
              <a:gd name="connsiteX6" fmla="*/ 6163791 w 6166748"/>
              <a:gd name="connsiteY6" fmla="*/ 6876093 h 6876093"/>
              <a:gd name="connsiteX7" fmla="*/ 53540 w 6166748"/>
              <a:gd name="connsiteY7" fmla="*/ 6859615 h 6876093"/>
              <a:gd name="connsiteX8" fmla="*/ 59346 w 6166748"/>
              <a:gd name="connsiteY8" fmla="*/ 6185420 h 6876093"/>
              <a:gd name="connsiteX9" fmla="*/ 125613 w 6166748"/>
              <a:gd name="connsiteY9" fmla="*/ 5874333 h 6876093"/>
              <a:gd name="connsiteX10" fmla="*/ 80174 w 6166748"/>
              <a:gd name="connsiteY10" fmla="*/ 5140414 h 6876093"/>
              <a:gd name="connsiteX11" fmla="*/ 73780 w 6166748"/>
              <a:gd name="connsiteY11" fmla="*/ 4302231 h 6876093"/>
              <a:gd name="connsiteX12" fmla="*/ 68446 w 6166748"/>
              <a:gd name="connsiteY12" fmla="*/ 2775529 h 6876093"/>
              <a:gd name="connsiteX13" fmla="*/ 90080 w 6166748"/>
              <a:gd name="connsiteY13" fmla="*/ 1862862 h 6876093"/>
              <a:gd name="connsiteX14" fmla="*/ 88846 w 6166748"/>
              <a:gd name="connsiteY14" fmla="*/ 1228384 h 6876093"/>
              <a:gd name="connsiteX15" fmla="*/ 65442 w 6166748"/>
              <a:gd name="connsiteY15" fmla="*/ 666410 h 6876093"/>
              <a:gd name="connsiteX16" fmla="*/ 83258 w 6166748"/>
              <a:gd name="connsiteY16" fmla="*/ 724 h 6876093"/>
              <a:gd name="connsiteX17" fmla="*/ 6166748 w 6166748"/>
              <a:gd name="connsiteY17" fmla="*/ 0 h 687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66748" h="6876093">
                <a:moveTo>
                  <a:pt x="21895" y="5524383"/>
                </a:moveTo>
                <a:cubicBezTo>
                  <a:pt x="30533" y="5516962"/>
                  <a:pt x="48478" y="5544681"/>
                  <a:pt x="52429" y="5559822"/>
                </a:cubicBezTo>
                <a:cubicBezTo>
                  <a:pt x="56380" y="5574963"/>
                  <a:pt x="54238" y="5607809"/>
                  <a:pt x="45600" y="5615230"/>
                </a:cubicBezTo>
                <a:cubicBezTo>
                  <a:pt x="36962" y="5622651"/>
                  <a:pt x="4549" y="5619487"/>
                  <a:pt x="598" y="5604346"/>
                </a:cubicBezTo>
                <a:cubicBezTo>
                  <a:pt x="-3353" y="5589205"/>
                  <a:pt x="13257" y="5531804"/>
                  <a:pt x="21895" y="5524383"/>
                </a:cubicBezTo>
                <a:close/>
                <a:moveTo>
                  <a:pt x="6166748" y="0"/>
                </a:moveTo>
                <a:cubicBezTo>
                  <a:pt x="6165762" y="2292031"/>
                  <a:pt x="6164777" y="4584062"/>
                  <a:pt x="6163791" y="6876093"/>
                </a:cubicBezTo>
                <a:lnTo>
                  <a:pt x="53540" y="6859615"/>
                </a:lnTo>
                <a:cubicBezTo>
                  <a:pt x="50713" y="6672582"/>
                  <a:pt x="38360" y="6239103"/>
                  <a:pt x="59346" y="6185420"/>
                </a:cubicBezTo>
                <a:cubicBezTo>
                  <a:pt x="186210" y="6016637"/>
                  <a:pt x="98761" y="6014541"/>
                  <a:pt x="125613" y="5874333"/>
                </a:cubicBezTo>
                <a:cubicBezTo>
                  <a:pt x="104117" y="5642393"/>
                  <a:pt x="30232" y="5410454"/>
                  <a:pt x="80174" y="5140414"/>
                </a:cubicBezTo>
                <a:cubicBezTo>
                  <a:pt x="108205" y="4681633"/>
                  <a:pt x="45749" y="4761013"/>
                  <a:pt x="73780" y="4302231"/>
                </a:cubicBezTo>
                <a:cubicBezTo>
                  <a:pt x="65652" y="3779043"/>
                  <a:pt x="124199" y="3798779"/>
                  <a:pt x="68446" y="2775529"/>
                </a:cubicBezTo>
                <a:cubicBezTo>
                  <a:pt x="80419" y="1837895"/>
                  <a:pt x="68581" y="2081359"/>
                  <a:pt x="90080" y="1862862"/>
                </a:cubicBezTo>
                <a:cubicBezTo>
                  <a:pt x="34106" y="1156069"/>
                  <a:pt x="116245" y="1658952"/>
                  <a:pt x="88846" y="1228384"/>
                </a:cubicBezTo>
                <a:lnTo>
                  <a:pt x="65442" y="666410"/>
                </a:lnTo>
                <a:cubicBezTo>
                  <a:pt x="74556" y="522302"/>
                  <a:pt x="64619" y="344857"/>
                  <a:pt x="83258" y="724"/>
                </a:cubicBezTo>
                <a:lnTo>
                  <a:pt x="6166748" y="0"/>
                </a:lnTo>
                <a:close/>
              </a:path>
            </a:pathLst>
          </a:custGeom>
          <a:solidFill>
            <a:srgbClr val="008751"/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/>
              <a:t>This is an image placeholder. Click the little icon behind the square image to add a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1CB52-78B7-0C41-8AA4-9832079460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64313" y="2272420"/>
            <a:ext cx="5292724" cy="43966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2000" b="0" i="0" smtClean="0">
                <a:solidFill>
                  <a:srgbClr val="424242"/>
                </a:solidFill>
                <a:effectLst/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Lorem </a:t>
            </a:r>
            <a:r>
              <a:rPr lang="en-US" err="1"/>
              <a:t>lipsum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</a:t>
            </a:r>
            <a:r>
              <a:rPr lang="en-US" err="1"/>
              <a:t>lipsum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DA7699-B8F6-BB4E-85DD-D8B3900E3F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4313" y="368300"/>
            <a:ext cx="5761037" cy="1704944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Section header title goes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18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5AD123-4A80-C347-AD12-93336F3C4B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5BAC26"/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This is an image placeholder. Click the little icon in the centre to 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120D5-1456-D743-984F-F99DAF100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672" y="742384"/>
            <a:ext cx="11513366" cy="181069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1A2376-3519-6840-9FF5-66E45793B832}"/>
              </a:ext>
            </a:extLst>
          </p:cNvPr>
          <p:cNvSpPr txBox="1">
            <a:spLocks/>
          </p:cNvSpPr>
          <p:nvPr userDrawn="1"/>
        </p:nvSpPr>
        <p:spPr>
          <a:xfrm>
            <a:off x="343672" y="4137433"/>
            <a:ext cx="11513366" cy="181069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Eveleth Dot Light" panose="02010A04020200000003" pitchFamily="2" charset="77"/>
                <a:ea typeface="+mj-ea"/>
                <a:cs typeface="+mj-cs"/>
              </a:defRPr>
            </a:lvl1pPr>
          </a:lstStyle>
          <a:p>
            <a:r>
              <a:rPr lang="en-US" sz="2800">
                <a:latin typeface="+mj-lt"/>
                <a:cs typeface="Calibri" panose="020F0502020204030204" pitchFamily="34" charset="0"/>
              </a:rPr>
              <a:t>Click to edit Section Header subtitle</a:t>
            </a:r>
            <a:endParaRPr lang="en-GB" sz="280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4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Colour Background">
    <p:bg>
      <p:bgPr>
        <a:solidFill>
          <a:srgbClr val="5BAC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7E6E-90A4-F54F-A349-16304E028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5F54CCD-B997-4A2C-8A12-BC22030229B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156" y="6138000"/>
            <a:ext cx="12243404" cy="720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49F9B-1912-4357-B9CB-7F369AF04CB7}"/>
              </a:ext>
            </a:extLst>
          </p:cNvPr>
          <p:cNvSpPr/>
          <p:nvPr userDrawn="1"/>
        </p:nvSpPr>
        <p:spPr>
          <a:xfrm>
            <a:off x="10955383" y="6330223"/>
            <a:ext cx="398416" cy="3984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01331C-84B1-45AA-A463-0A8C4EBC7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85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A33451A9-BE44-4D98-BF0E-7084953502D2}" type="datetime4">
              <a:rPr lang="en-GB" smtClean="0"/>
              <a:t>18 October 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7FB63D-03C1-4CDC-8F21-A8C4CB73A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6617" y="6356350"/>
            <a:ext cx="584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0F5125-253A-42CE-9CBB-3D81D8DCC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5383" y="6356350"/>
            <a:ext cx="39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CA5A4E-9384-7B4E-A945-D252AB07147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C6FED-E87E-4933-8490-5F801A9E9E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29" y="6164080"/>
            <a:ext cx="638928" cy="6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0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D12473B-C88B-7846-ACE0-815AB04D3D2D}"/>
              </a:ext>
            </a:extLst>
          </p:cNvPr>
          <p:cNvPicPr>
            <a:picLocks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15156" y="6138000"/>
            <a:ext cx="12243404" cy="7200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4CE0F8F-BD26-6D4A-A43B-6A188ED8EF4E}"/>
              </a:ext>
            </a:extLst>
          </p:cNvPr>
          <p:cNvSpPr/>
          <p:nvPr userDrawn="1"/>
        </p:nvSpPr>
        <p:spPr>
          <a:xfrm>
            <a:off x="10955383" y="6330223"/>
            <a:ext cx="398416" cy="3984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A6D943-F6BB-FF4F-9A00-4E291B5F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2" y="556176"/>
            <a:ext cx="11513366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8B1C7-D80D-1243-BB01-CB8E885F0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672" y="1868487"/>
            <a:ext cx="11513366" cy="4243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9DDD2-DC46-4D4D-9092-CD2C5638C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85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A33451A9-BE44-4D98-BF0E-7084953502D2}" type="datetime4">
              <a:rPr lang="en-GB" smtClean="0"/>
              <a:t>18 October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5DE9B-D802-1541-AC18-90191852C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6617" y="6356350"/>
            <a:ext cx="584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CB2E3-08CB-0F4C-98A7-FAFD96E6E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5383" y="6356350"/>
            <a:ext cx="39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CA5A4E-9384-7B4E-A945-D252AB0714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C6FEBE-D033-C445-B852-D8305E49C4D1}"/>
              </a:ext>
            </a:extLst>
          </p:cNvPr>
          <p:cNvSpPr/>
          <p:nvPr userDrawn="1"/>
        </p:nvSpPr>
        <p:spPr>
          <a:xfrm>
            <a:off x="-2244053" y="8910155"/>
            <a:ext cx="849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Master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D823B1-3426-F140-BBB4-C040A51E044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29" y="6164080"/>
            <a:ext cx="638928" cy="6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9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5BAC26"/>
          </a:solidFill>
          <a:latin typeface="Eveleth Dot Light" panose="02010A04020200000003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21">
          <p15:clr>
            <a:srgbClr val="F26B43"/>
          </p15:clr>
        </p15:guide>
        <p15:guide id="4" orient="horz" pos="142">
          <p15:clr>
            <a:srgbClr val="F26B43"/>
          </p15:clr>
        </p15:guide>
        <p15:guide id="5" orient="horz" pos="4201">
          <p15:clr>
            <a:srgbClr val="F26B43"/>
          </p15:clr>
        </p15:guide>
        <p15:guide id="6" pos="7559">
          <p15:clr>
            <a:srgbClr val="F26B43"/>
          </p15:clr>
        </p15:guide>
        <p15:guide id="7" pos="211">
          <p15:clr>
            <a:srgbClr val="F26B43"/>
          </p15:clr>
        </p15:guide>
        <p15:guide id="8" pos="7469">
          <p15:clr>
            <a:srgbClr val="F26B43"/>
          </p15:clr>
        </p15:guide>
        <p15:guide id="9" orient="horz" pos="346">
          <p15:clr>
            <a:srgbClr val="F26B43"/>
          </p15:clr>
        </p15:guide>
        <p15:guide id="10" pos="4135">
          <p15:clr>
            <a:srgbClr val="F26B43"/>
          </p15:clr>
        </p15:guide>
        <p15:guide id="11" pos="35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person, people&#10;&#10;Description automatically generated">
            <a:extLst>
              <a:ext uri="{FF2B5EF4-FFF2-40B4-BE49-F238E27FC236}">
                <a16:creationId xmlns:a16="http://schemas.microsoft.com/office/drawing/2014/main" id="{DC325258-8EF0-46AA-BA32-3E168D27E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6" y="1342"/>
            <a:ext cx="12262460" cy="6873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28BD9D-9293-D444-8C44-64B22455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595" y="2361985"/>
            <a:ext cx="5443182" cy="2134030"/>
          </a:xfrm>
        </p:spPr>
        <p:txBody>
          <a:bodyPr>
            <a:normAutofit/>
          </a:bodyPr>
          <a:lstStyle/>
          <a:p>
            <a:pPr algn="l"/>
            <a:r>
              <a:rPr lang="en-GB" sz="4000" spc="-100" dirty="0">
                <a:latin typeface="Eveleth Dot Light"/>
              </a:rPr>
              <a:t>Our vision:</a:t>
            </a:r>
            <a:br>
              <a:rPr lang="en-GB" spc="-100" dirty="0"/>
            </a:br>
            <a:r>
              <a:rPr lang="en-GB" spc="-100" dirty="0">
                <a:latin typeface="Eveleth Clean Thin"/>
              </a:rPr>
              <a:t>a UK without the need for food banks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89C158-79E4-48E1-9F81-986A0C1A63A7}"/>
              </a:ext>
            </a:extLst>
          </p:cNvPr>
          <p:cNvGrpSpPr/>
          <p:nvPr/>
        </p:nvGrpSpPr>
        <p:grpSpPr>
          <a:xfrm>
            <a:off x="1544449" y="2046083"/>
            <a:ext cx="2770360" cy="2770360"/>
            <a:chOff x="1756372" y="2046083"/>
            <a:chExt cx="2770360" cy="27703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6B037D3-D72F-FD40-883B-524FDCF8E343}"/>
                </a:ext>
              </a:extLst>
            </p:cNvPr>
            <p:cNvSpPr/>
            <p:nvPr/>
          </p:nvSpPr>
          <p:spPr>
            <a:xfrm>
              <a:off x="1756372" y="2046083"/>
              <a:ext cx="2770360" cy="2770360"/>
            </a:xfrm>
            <a:prstGeom prst="ellipse">
              <a:avLst/>
            </a:prstGeom>
            <a:solidFill>
              <a:srgbClr val="F2F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B98E96-D0C8-A84B-AC89-5372A78ED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3355" y="2249070"/>
              <a:ext cx="2176393" cy="2274872"/>
            </a:xfrm>
            <a:prstGeom prst="rect">
              <a:avLst/>
            </a:prstGeom>
          </p:spPr>
        </p:pic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473E49-8902-4C58-AA0E-F622431E38A2}"/>
              </a:ext>
            </a:extLst>
          </p:cNvPr>
          <p:cNvSpPr txBox="1">
            <a:spLocks/>
          </p:cNvSpPr>
          <p:nvPr/>
        </p:nvSpPr>
        <p:spPr>
          <a:xfrm>
            <a:off x="10955383" y="6356350"/>
            <a:ext cx="527780" cy="5003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2F3E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55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F353-B681-71B4-5C51-4FEDDF2C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2" y="556176"/>
            <a:ext cx="11513366" cy="737047"/>
          </a:xfrm>
        </p:spPr>
        <p:txBody>
          <a:bodyPr/>
          <a:lstStyle/>
          <a:p>
            <a:r>
              <a:rPr lang="en-GB" dirty="0"/>
              <a:t>What do we want to see next?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EBE3D-CF15-4F13-1CD0-0EFCDBAE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0674-2520-4288-A26E-B7326067A8C3}" type="datetime4">
              <a:rPr lang="en-GB" smtClean="0"/>
              <a:t>18 October 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D935E-C2B7-BD81-5C07-F397EDA3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2589F-6C33-D290-6313-423B51A0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t>10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CA043F-1BE6-693C-2174-E205BC142DC1}"/>
              </a:ext>
            </a:extLst>
          </p:cNvPr>
          <p:cNvSpPr txBox="1">
            <a:spLocks/>
          </p:cNvSpPr>
          <p:nvPr/>
        </p:nvSpPr>
        <p:spPr>
          <a:xfrm>
            <a:off x="763368" y="1162594"/>
            <a:ext cx="8448463" cy="42434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61AAB-7CBF-7153-F55F-C29AAC412F5A}"/>
              </a:ext>
            </a:extLst>
          </p:cNvPr>
          <p:cNvSpPr txBox="1"/>
          <p:nvPr/>
        </p:nvSpPr>
        <p:spPr>
          <a:xfrm>
            <a:off x="763368" y="1619794"/>
            <a:ext cx="10784198" cy="669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960" b="1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Robust social security system that protects people from being pulled into destitution </a:t>
            </a:r>
          </a:p>
          <a:p>
            <a:endParaRPr lang="en-GB" sz="3500" b="1" i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Improved local safety nets in the form of cash-first local welfare provision to support people when they face an immediate financial crisis.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60" b="1" i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58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83BE-BCF5-CA17-DA3E-54F48066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cash first recommendations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E2DFE-FE35-BBA6-FE1D-B4125B76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0674-2520-4288-A26E-B7326067A8C3}" type="datetime4">
              <a:rPr lang="en-GB" smtClean="0"/>
              <a:t>18 October 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70892-4B35-328E-21CE-57EE57D1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C1AF5-5481-F4A5-1634-7CC94801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t>11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E8AA0-225B-3F04-9737-01BB19E737A4}"/>
              </a:ext>
            </a:extLst>
          </p:cNvPr>
          <p:cNvSpPr txBox="1"/>
          <p:nvPr/>
        </p:nvSpPr>
        <p:spPr>
          <a:xfrm>
            <a:off x="569601" y="1218957"/>
            <a:ext cx="10784198" cy="731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960" b="1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Accessible and simply application process</a:t>
            </a:r>
            <a:br>
              <a:rPr lang="en-GB" sz="3000" b="1" i="1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endParaRPr lang="en-GB" sz="3000" b="1" i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Primarily cash first</a:t>
            </a:r>
            <a:br>
              <a:rPr lang="en-GB" sz="3000" b="1" i="1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endParaRPr lang="en-GB" sz="3000" b="1" i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Advice and support with underlying causes of crisis</a:t>
            </a:r>
            <a:br>
              <a:rPr lang="en-GB" sz="3000" b="1" i="1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endParaRPr lang="en-GB" sz="3000" b="1" i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Minimal eligibility criteria </a:t>
            </a:r>
            <a:br>
              <a:rPr lang="en-GB" sz="3000" b="1" i="1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endParaRPr lang="en-GB" sz="3000" b="1" i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Advertised and used before food provision is offered</a:t>
            </a: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i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47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person, indoor, shop&#10;&#10;Description automatically generated">
            <a:extLst>
              <a:ext uri="{FF2B5EF4-FFF2-40B4-BE49-F238E27FC236}">
                <a16:creationId xmlns:a16="http://schemas.microsoft.com/office/drawing/2014/main" id="{B3BD6EF5-6449-4A9C-A14E-8452A73CBC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951"/>
            <a:ext cx="12192000" cy="6860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798D01-7201-4E68-B830-A52F96DAE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14" y="237506"/>
            <a:ext cx="11583224" cy="1199409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Eveleth Dot Light" panose="02010A04020200000003"/>
              </a:rPr>
              <a:t>Get Involved</a:t>
            </a:r>
            <a:br>
              <a:rPr lang="en-GB" sz="4800" dirty="0">
                <a:solidFill>
                  <a:schemeClr val="bg1"/>
                </a:solidFill>
                <a:latin typeface="Eveleth Dot Light" panose="02010A04020200000003"/>
              </a:rPr>
            </a:br>
            <a:endParaRPr lang="en-GB" sz="4800" dirty="0">
              <a:solidFill>
                <a:schemeClr val="bg1"/>
              </a:solidFill>
              <a:latin typeface="Eveleth Clean Thin" panose="02010304020200000003" pitchFamily="50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A37A5-BE5C-4DC8-B9A3-E1B6E3E184AE}"/>
              </a:ext>
            </a:extLst>
          </p:cNvPr>
          <p:cNvSpPr txBox="1"/>
          <p:nvPr/>
        </p:nvSpPr>
        <p:spPr>
          <a:xfrm>
            <a:off x="3150977" y="1772952"/>
            <a:ext cx="941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Eveleth Clean Thin" panose="02010304020200000003" pitchFamily="50" charset="0"/>
              </a:rPr>
              <a:t>Donate to your local food bank.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3356B753-F8E4-4887-B306-6D3A104AD1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51" y="1230863"/>
            <a:ext cx="2135089" cy="1524457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60B7950-4858-471B-84B8-B8BC312838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89" y="2897206"/>
            <a:ext cx="2554412" cy="170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AB93B9-C21A-460C-8D79-5DF2887F33D6}"/>
              </a:ext>
            </a:extLst>
          </p:cNvPr>
          <p:cNvSpPr txBox="1"/>
          <p:nvPr/>
        </p:nvSpPr>
        <p:spPr>
          <a:xfrm>
            <a:off x="3150977" y="3335109"/>
            <a:ext cx="7285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Eveleth Clean Thin" panose="02010304020200000003" pitchFamily="50" charset="0"/>
              </a:rPr>
              <a:t>Campaign with us for change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767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walking down a sidewalk&#10;&#10;Description automatically generated with low confidence">
            <a:extLst>
              <a:ext uri="{FF2B5EF4-FFF2-40B4-BE49-F238E27FC236}">
                <a16:creationId xmlns:a16="http://schemas.microsoft.com/office/drawing/2014/main" id="{07C44159-0C50-4C1A-908E-0C912095D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70896" y="2618581"/>
            <a:ext cx="5761037" cy="1620837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WHY WE EXIST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583784-BFF9-4B4A-8668-6A2F605DDAF9}"/>
              </a:ext>
            </a:extLst>
          </p:cNvPr>
          <p:cNvSpPr txBox="1">
            <a:spLocks/>
          </p:cNvSpPr>
          <p:nvPr/>
        </p:nvSpPr>
        <p:spPr>
          <a:xfrm>
            <a:off x="557356" y="3289307"/>
            <a:ext cx="2868063" cy="85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bg1"/>
                </a:solidFill>
                <a:latin typeface="Eveleth Dot Light" panose="02010A04020200000003" pitchFamily="2" charset="77"/>
              </a:rPr>
              <a:t>95%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23301-349B-4896-99A5-1606AF2ABC5F}"/>
              </a:ext>
            </a:extLst>
          </p:cNvPr>
          <p:cNvSpPr txBox="1"/>
          <p:nvPr/>
        </p:nvSpPr>
        <p:spPr>
          <a:xfrm>
            <a:off x="370896" y="4194031"/>
            <a:ext cx="3600000" cy="1714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+mj-lt"/>
              </a:rPr>
              <a:t>of people referred to food banks are ‘destitute’, meaning their income is too low to cover the cost of essentials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GB" dirty="0">
              <a:solidFill>
                <a:schemeClr val="bg1"/>
              </a:solidFill>
              <a:latin typeface="+mj-lt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EFCDDE-47E5-4E07-9563-6BD83A5B517A}"/>
              </a:ext>
            </a:extLst>
          </p:cNvPr>
          <p:cNvSpPr txBox="1">
            <a:spLocks/>
          </p:cNvSpPr>
          <p:nvPr/>
        </p:nvSpPr>
        <p:spPr>
          <a:xfrm>
            <a:off x="5538972" y="5357555"/>
            <a:ext cx="2682134" cy="85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bg1"/>
                </a:solidFill>
                <a:latin typeface="Eveleth Dot Light" panose="02010A04020200000003" pitchFamily="2" charset="77"/>
              </a:rPr>
              <a:t>2.5M</a:t>
            </a:r>
            <a:endParaRPr lang="en-GB" sz="3200" dirty="0">
              <a:solidFill>
                <a:schemeClr val="bg1"/>
              </a:solidFill>
              <a:latin typeface="Eveleth Dot Light" panose="02010A04020200000003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E6E14E-8264-4D6B-AFE7-496E889CC45D}"/>
              </a:ext>
            </a:extLst>
          </p:cNvPr>
          <p:cNvSpPr txBox="1"/>
          <p:nvPr/>
        </p:nvSpPr>
        <p:spPr>
          <a:xfrm>
            <a:off x="7489167" y="5222572"/>
            <a:ext cx="3600000" cy="9682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  <a:latin typeface="+mj-lt"/>
              </a:rPr>
              <a:t>people in the UK live in destitution, as a result, there has been a dramatic rise in the number of people using food banks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99E33CA-DBF3-497A-9E48-A4F48598D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93" y="2014166"/>
            <a:ext cx="5033554" cy="2805325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928F60-2D95-480C-9B85-124E77F48E0F}"/>
              </a:ext>
            </a:extLst>
          </p:cNvPr>
          <p:cNvSpPr txBox="1"/>
          <p:nvPr/>
        </p:nvSpPr>
        <p:spPr>
          <a:xfrm>
            <a:off x="557356" y="490155"/>
            <a:ext cx="1103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ea typeface="+mn-ea"/>
                <a:cs typeface="+mn-cs"/>
              </a:rPr>
              <a:t>MORE THAN EVER </a:t>
            </a:r>
            <a:r>
              <a:rPr lang="en-GB" sz="3200" dirty="0">
                <a:solidFill>
                  <a:schemeClr val="bg1"/>
                </a:solidFill>
              </a:rPr>
              <a:t>PEOPLE ARE turning to FOOD BANKS for help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840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"/>
          <p:cNvSpPr txBox="1">
            <a:spLocks noGrp="1"/>
          </p:cNvSpPr>
          <p:nvPr>
            <p:ph type="title"/>
          </p:nvPr>
        </p:nvSpPr>
        <p:spPr>
          <a:xfrm>
            <a:off x="343672" y="549275"/>
            <a:ext cx="11513366" cy="148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AC26"/>
              </a:buClr>
              <a:buSzPts val="3600"/>
              <a:buFont typeface="Arial"/>
              <a:buNone/>
            </a:pPr>
            <a:r>
              <a:rPr lang="en-GB"/>
              <a:t>Key issues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9"/>
          <p:cNvSpPr txBox="1">
            <a:spLocks noGrp="1"/>
          </p:cNvSpPr>
          <p:nvPr>
            <p:ph type="dt" idx="10"/>
          </p:nvPr>
        </p:nvSpPr>
        <p:spPr>
          <a:xfrm>
            <a:off x="9100457" y="6453051"/>
            <a:ext cx="1673764" cy="2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9"/>
          <p:cNvSpPr txBox="1">
            <a:spLocks noGrp="1"/>
          </p:cNvSpPr>
          <p:nvPr>
            <p:ph type="ftr" idx="11"/>
          </p:nvPr>
        </p:nvSpPr>
        <p:spPr>
          <a:xfrm>
            <a:off x="1236617" y="6453051"/>
            <a:ext cx="7315200" cy="21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Trussell Trust - Together, we can end the need for food banks</a:t>
            </a:r>
            <a:endParaRPr/>
          </a:p>
        </p:txBody>
      </p:sp>
      <p:sp>
        <p:nvSpPr>
          <p:cNvPr id="248" name="Google Shape;248;p9"/>
          <p:cNvSpPr txBox="1">
            <a:spLocks noGrp="1"/>
          </p:cNvSpPr>
          <p:nvPr>
            <p:ph type="sldNum" idx="12"/>
          </p:nvPr>
        </p:nvSpPr>
        <p:spPr>
          <a:xfrm>
            <a:off x="10955383" y="6356350"/>
            <a:ext cx="39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grpSp>
        <p:nvGrpSpPr>
          <p:cNvPr id="249" name="Google Shape;249;p9"/>
          <p:cNvGrpSpPr/>
          <p:nvPr/>
        </p:nvGrpSpPr>
        <p:grpSpPr>
          <a:xfrm>
            <a:off x="6564313" y="2700015"/>
            <a:ext cx="5292725" cy="1800184"/>
            <a:chOff x="6564313" y="2703281"/>
            <a:chExt cx="5292725" cy="1800184"/>
          </a:xfrm>
        </p:grpSpPr>
        <p:sp>
          <p:nvSpPr>
            <p:cNvPr id="250" name="Google Shape;250;p9"/>
            <p:cNvSpPr txBox="1"/>
            <p:nvPr/>
          </p:nvSpPr>
          <p:spPr>
            <a:xfrm>
              <a:off x="8578323" y="3205686"/>
              <a:ext cx="3278715" cy="795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751"/>
                </a:buClr>
                <a:buSzPts val="2000"/>
                <a:buFont typeface="Arial"/>
                <a:buNone/>
              </a:pPr>
              <a:r>
                <a:rPr lang="en-GB" sz="2000" dirty="0">
                  <a:solidFill>
                    <a:srgbClr val="008751"/>
                  </a:solidFill>
                  <a:latin typeface="Arial"/>
                  <a:ea typeface="Arial"/>
                  <a:cs typeface="Arial"/>
                  <a:sym typeface="Arial"/>
                </a:rPr>
                <a:t>Cost of living, sudden illness</a:t>
              </a:r>
              <a:endParaRPr dirty="0"/>
            </a:p>
          </p:txBody>
        </p:sp>
        <p:pic>
          <p:nvPicPr>
            <p:cNvPr id="251" name="Google Shape;251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64313" y="2703281"/>
              <a:ext cx="1722254" cy="18001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2" name="Google Shape;252;p9"/>
          <p:cNvGrpSpPr/>
          <p:nvPr/>
        </p:nvGrpSpPr>
        <p:grpSpPr>
          <a:xfrm>
            <a:off x="6568668" y="1123775"/>
            <a:ext cx="5288370" cy="1800184"/>
            <a:chOff x="6568668" y="946747"/>
            <a:chExt cx="5288370" cy="1800184"/>
          </a:xfrm>
        </p:grpSpPr>
        <p:pic>
          <p:nvPicPr>
            <p:cNvPr id="253" name="Google Shape;253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68668" y="946747"/>
              <a:ext cx="1722254" cy="1800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9"/>
            <p:cNvSpPr txBox="1"/>
            <p:nvPr/>
          </p:nvSpPr>
          <p:spPr>
            <a:xfrm>
              <a:off x="8578323" y="1449152"/>
              <a:ext cx="3278715" cy="795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751"/>
                </a:buClr>
                <a:buSzPts val="2000"/>
                <a:buFont typeface="Arial"/>
                <a:buNone/>
              </a:pPr>
              <a:r>
                <a:rPr lang="en-GB" sz="2000" dirty="0">
                  <a:solidFill>
                    <a:srgbClr val="008751"/>
                  </a:solidFill>
                  <a:latin typeface="Arial"/>
                  <a:ea typeface="Arial"/>
                  <a:cs typeface="Arial"/>
                  <a:sym typeface="Arial"/>
                </a:rPr>
                <a:t>Benefits and lack of formal or informal support</a:t>
              </a:r>
              <a:endParaRPr dirty="0"/>
            </a:p>
          </p:txBody>
        </p:sp>
      </p:grpSp>
      <p:grpSp>
        <p:nvGrpSpPr>
          <p:cNvPr id="255" name="Google Shape;255;p9"/>
          <p:cNvGrpSpPr/>
          <p:nvPr/>
        </p:nvGrpSpPr>
        <p:grpSpPr>
          <a:xfrm>
            <a:off x="6582945" y="4276254"/>
            <a:ext cx="5274092" cy="1800184"/>
            <a:chOff x="6582945" y="4430624"/>
            <a:chExt cx="5274092" cy="1800184"/>
          </a:xfrm>
        </p:grpSpPr>
        <p:pic>
          <p:nvPicPr>
            <p:cNvPr id="256" name="Google Shape;256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82945" y="4430624"/>
              <a:ext cx="1722254" cy="1800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9"/>
            <p:cNvSpPr txBox="1"/>
            <p:nvPr/>
          </p:nvSpPr>
          <p:spPr>
            <a:xfrm>
              <a:off x="8578323" y="4933029"/>
              <a:ext cx="3278715" cy="795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751"/>
                </a:buClr>
                <a:buSzPts val="2000"/>
                <a:buFont typeface="Arial"/>
                <a:buNone/>
              </a:pPr>
              <a:r>
                <a:rPr lang="en-GB" sz="2000">
                  <a:solidFill>
                    <a:srgbClr val="008751"/>
                  </a:solidFill>
                  <a:latin typeface="Arial"/>
                  <a:ea typeface="Arial"/>
                  <a:cs typeface="Arial"/>
                  <a:sym typeface="Arial"/>
                </a:rPr>
                <a:t>In-work poverty</a:t>
              </a:r>
              <a:endParaRPr/>
            </a:p>
          </p:txBody>
        </p:sp>
      </p:grpSp>
      <p:pic>
        <p:nvPicPr>
          <p:cNvPr id="258" name="Google Shape;25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4963" y="1310284"/>
            <a:ext cx="5469729" cy="329311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 txBox="1"/>
          <p:nvPr/>
        </p:nvSpPr>
        <p:spPr>
          <a:xfrm>
            <a:off x="343673" y="4764824"/>
            <a:ext cx="5113852" cy="104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8751"/>
              </a:buClr>
              <a:buSzPts val="2400"/>
              <a:buFont typeface="Calibri"/>
              <a:buNone/>
            </a:pPr>
            <a:r>
              <a:rPr lang="en-GB" sz="2400" b="0" i="0" dirty="0">
                <a:solidFill>
                  <a:srgbClr val="008751"/>
                </a:solidFill>
                <a:latin typeface="Calibri"/>
                <a:ea typeface="Calibri"/>
                <a:cs typeface="Calibri"/>
                <a:sym typeface="Calibri"/>
              </a:rPr>
              <a:t>Some of the reasons for referral to food banks in the Trussell Trust network </a:t>
            </a:r>
            <a:br>
              <a:rPr lang="en-GB" sz="2400" b="0" i="0" dirty="0">
                <a:solidFill>
                  <a:srgbClr val="00875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6F331F-0174-4523-9539-5F17A8757AA5}"/>
              </a:ext>
            </a:extLst>
          </p:cNvPr>
          <p:cNvSpPr txBox="1"/>
          <p:nvPr/>
        </p:nvSpPr>
        <p:spPr>
          <a:xfrm>
            <a:off x="870857" y="1318403"/>
            <a:ext cx="7315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4CA7C-7A03-4628-ADC8-4E94A1E4DCC1}"/>
              </a:ext>
            </a:extLst>
          </p:cNvPr>
          <p:cNvSpPr txBox="1"/>
          <p:nvPr/>
        </p:nvSpPr>
        <p:spPr>
          <a:xfrm>
            <a:off x="2583180" y="2409602"/>
            <a:ext cx="9258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23749-0B44-40AD-8DB5-C0E939874575}"/>
              </a:ext>
            </a:extLst>
          </p:cNvPr>
          <p:cNvSpPr txBox="1"/>
          <p:nvPr/>
        </p:nvSpPr>
        <p:spPr>
          <a:xfrm>
            <a:off x="4400550" y="2616182"/>
            <a:ext cx="8343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03D39-BA74-B24C-BFB6-79A2F99A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94" y="464896"/>
            <a:ext cx="11242604" cy="1028237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GB"/>
              <a:t>Leeds Cash Grant Pilot background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A6D70-4E12-044B-9AD7-D68208EDA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61" y="841310"/>
            <a:ext cx="10966271" cy="4243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algn="ctr">
              <a:spcAft>
                <a:spcPts val="0"/>
              </a:spcAft>
              <a:buNone/>
            </a:pPr>
            <a:endParaRPr lang="en-GB" sz="1600">
              <a:solidFill>
                <a:srgbClr val="626262"/>
              </a:solidFill>
              <a:latin typeface="+mj-lt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en-GB" sz="240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en-GB" sz="240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en-GB" sz="240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en-GB" sz="240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endParaRPr lang="en-GB" sz="24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5B1BD-63D6-B14F-B857-70DE087C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E006C-80D6-9046-AB3F-D16DCEF43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Trussell Trust - Together, we can end the need for food banks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BE04F-E4C4-C746-914E-2FAB03BB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93D8658-F460-ACC9-F309-36C5673E1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8" y="2458375"/>
            <a:ext cx="2912074" cy="14463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51DC35-F19F-B8E0-8B2F-922FB439F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42" y="1862921"/>
            <a:ext cx="2371725" cy="257175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08548F9-0CDC-5103-6AD7-82B9856EDA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07" y="1696201"/>
            <a:ext cx="44862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6C66-C5B2-401C-90B9-1EA3853D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51" y="379595"/>
            <a:ext cx="8279447" cy="1309189"/>
          </a:xfrm>
        </p:spPr>
        <p:txBody>
          <a:bodyPr/>
          <a:lstStyle/>
          <a:p>
            <a:r>
              <a:rPr lang="en-GB" dirty="0"/>
              <a:t>Pilot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4B967-BAB4-4546-AA64-02ECE31E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39CF-4A3D-4C28-BE24-5057B779EF9B}" type="datetime4">
              <a:rPr lang="en-GB" smtClean="0"/>
              <a:t>18 October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F4AF4-0517-4FA3-BCD1-912EC109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9061D-6BDF-4F3C-8A85-648568AC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t>5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B889-D53F-878E-32E9-DF139039A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181" y="1150803"/>
            <a:ext cx="9639200" cy="4708256"/>
          </a:xfrm>
        </p:spPr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Access to Cash - Mapping the territory | FCA Insight">
            <a:extLst>
              <a:ext uri="{FF2B5EF4-FFF2-40B4-BE49-F238E27FC236}">
                <a16:creationId xmlns:a16="http://schemas.microsoft.com/office/drawing/2014/main" id="{CE13DBFE-4DB9-0626-47F4-CAC065503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31" y="403721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one residents face charge to use cash machine - Daily Record">
            <a:extLst>
              <a:ext uri="{FF2B5EF4-FFF2-40B4-BE49-F238E27FC236}">
                <a16:creationId xmlns:a16="http://schemas.microsoft.com/office/drawing/2014/main" id="{D262207F-5B50-060C-CE97-B2707CF88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76" y="150749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ceed your Sales Goals with a Robust Referral Program — The Alternative  Board">
            <a:extLst>
              <a:ext uri="{FF2B5EF4-FFF2-40B4-BE49-F238E27FC236}">
                <a16:creationId xmlns:a16="http://schemas.microsoft.com/office/drawing/2014/main" id="{BC297060-216E-CF6F-A413-A17E691B0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79" y="3547563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imborne Food Bank sees increased demand over the school holidays -  Somerset Live">
            <a:extLst>
              <a:ext uri="{FF2B5EF4-FFF2-40B4-BE49-F238E27FC236}">
                <a16:creationId xmlns:a16="http://schemas.microsoft.com/office/drawing/2014/main" id="{50ECC566-DA1E-E50B-DCD9-89A6A2D54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1" y="150749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4389A83-FBE1-754C-1044-B7FBA2D56963}"/>
              </a:ext>
            </a:extLst>
          </p:cNvPr>
          <p:cNvSpPr/>
          <p:nvPr/>
        </p:nvSpPr>
        <p:spPr>
          <a:xfrm>
            <a:off x="3691890" y="3669030"/>
            <a:ext cx="683182" cy="620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1C3C4E9-7EB5-5730-7AF6-48AE6CE7D096}"/>
              </a:ext>
            </a:extLst>
          </p:cNvPr>
          <p:cNvSpPr/>
          <p:nvPr/>
        </p:nvSpPr>
        <p:spPr>
          <a:xfrm>
            <a:off x="7040880" y="3547563"/>
            <a:ext cx="726217" cy="741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4" name="Picture 10" descr="Leeds City Council News - Home">
            <a:extLst>
              <a:ext uri="{FF2B5EF4-FFF2-40B4-BE49-F238E27FC236}">
                <a16:creationId xmlns:a16="http://schemas.microsoft.com/office/drawing/2014/main" id="{E98365CD-9B4C-9F86-F26F-2B400A60B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46" y="289662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2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3F77940-E570-0C63-A623-D19882B3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12" y="255730"/>
            <a:ext cx="11513366" cy="893801"/>
          </a:xfrm>
        </p:spPr>
        <p:txBody>
          <a:bodyPr>
            <a:normAutofit fontScale="90000"/>
          </a:bodyPr>
          <a:lstStyle/>
          <a:p>
            <a:r>
              <a:rPr lang="en-GB" dirty="0"/>
              <a:t>Key Findings from the evaluation report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AA331-C0CA-D59E-7F84-66319DAB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39CF-4A3D-4C28-BE24-5057B779EF9B}" type="datetime4">
              <a:rPr lang="en-GB" smtClean="0"/>
              <a:t>18 October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F33E7-6075-6E89-992B-4E63F599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5D86A-203A-F58D-8B74-E0FD6D33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t>6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7F6D697-4D41-5AB4-9891-0A78956754E2}"/>
              </a:ext>
            </a:extLst>
          </p:cNvPr>
          <p:cNvSpPr txBox="1">
            <a:spLocks/>
          </p:cNvSpPr>
          <p:nvPr/>
        </p:nvSpPr>
        <p:spPr>
          <a:xfrm>
            <a:off x="880933" y="1149531"/>
            <a:ext cx="8448463" cy="42434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700" b="1" dirty="0">
                <a:solidFill>
                  <a:schemeClr val="accent6"/>
                </a:solidFill>
              </a:rPr>
              <a:t>91% of grant recipients </a:t>
            </a:r>
            <a:r>
              <a:rPr lang="en-GB" sz="2700" dirty="0">
                <a:solidFill>
                  <a:schemeClr val="accent6"/>
                </a:solidFill>
              </a:rPr>
              <a:t>reporting an </a:t>
            </a:r>
            <a:r>
              <a:rPr lang="en-GB" sz="2700" b="1" dirty="0">
                <a:solidFill>
                  <a:schemeClr val="accent6"/>
                </a:solidFill>
              </a:rPr>
              <a:t>improvement in their finances</a:t>
            </a:r>
            <a:r>
              <a:rPr lang="en-GB" sz="2700" dirty="0">
                <a:solidFill>
                  <a:schemeClr val="accent6"/>
                </a:solidFill>
              </a:rPr>
              <a:t> while receiving the cash grant.</a:t>
            </a:r>
            <a:br>
              <a:rPr lang="en-GB" sz="2700" dirty="0">
                <a:solidFill>
                  <a:schemeClr val="accent6"/>
                </a:solidFill>
              </a:rPr>
            </a:br>
            <a:endParaRPr lang="en-GB" sz="2700" dirty="0">
              <a:solidFill>
                <a:schemeClr val="accent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700" b="1" dirty="0">
                <a:solidFill>
                  <a:schemeClr val="accent6"/>
                </a:solidFill>
              </a:rPr>
              <a:t>78% of grant recipients</a:t>
            </a:r>
            <a:r>
              <a:rPr lang="en-GB" sz="2700" dirty="0">
                <a:solidFill>
                  <a:schemeClr val="accent6"/>
                </a:solidFill>
              </a:rPr>
              <a:t> agreed that their ability to </a:t>
            </a:r>
            <a:r>
              <a:rPr lang="en-GB" sz="2700" b="1" dirty="0">
                <a:solidFill>
                  <a:schemeClr val="accent6"/>
                </a:solidFill>
              </a:rPr>
              <a:t>afford the essentials</a:t>
            </a:r>
            <a:r>
              <a:rPr lang="en-GB" sz="2700" dirty="0">
                <a:solidFill>
                  <a:schemeClr val="accent6"/>
                </a:solidFill>
              </a:rPr>
              <a:t> improved during the grant period. </a:t>
            </a:r>
            <a:br>
              <a:rPr lang="en-GB" sz="2700" dirty="0">
                <a:solidFill>
                  <a:schemeClr val="accent6"/>
                </a:solidFill>
              </a:rPr>
            </a:br>
            <a:endParaRPr lang="en-GB" sz="2700" dirty="0">
              <a:solidFill>
                <a:schemeClr val="accent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700" b="1" dirty="0">
                <a:solidFill>
                  <a:schemeClr val="accent6"/>
                </a:solidFill>
              </a:rPr>
              <a:t>94% of grant recipients</a:t>
            </a:r>
            <a:r>
              <a:rPr lang="en-GB" sz="2700" dirty="0">
                <a:solidFill>
                  <a:schemeClr val="accent6"/>
                </a:solidFill>
              </a:rPr>
              <a:t> would prefer a cash grant over a food parcel</a:t>
            </a:r>
            <a:br>
              <a:rPr lang="en-GB" sz="2700" dirty="0">
                <a:solidFill>
                  <a:schemeClr val="accent6"/>
                </a:solidFill>
              </a:rPr>
            </a:br>
            <a:endParaRPr lang="en-GB" sz="2700" dirty="0">
              <a:solidFill>
                <a:schemeClr val="accent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700" b="1" dirty="0">
                <a:solidFill>
                  <a:schemeClr val="accent6"/>
                </a:solidFill>
              </a:rPr>
              <a:t>81% of grant recipients</a:t>
            </a:r>
            <a:r>
              <a:rPr lang="en-GB" sz="2700" dirty="0">
                <a:solidFill>
                  <a:schemeClr val="accent6"/>
                </a:solidFill>
              </a:rPr>
              <a:t> said that they were fairly/very likely to visit a food bank in the next three months. 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solidFill>
                <a:schemeClr val="accent6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1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B2F7-82DF-47C9-BAB0-CB7DACDF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15711" y="-1706964"/>
            <a:ext cx="11513366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ADFF6-5ACD-4C35-9909-0033682E90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3451A9-BE44-4D98-BF0E-7084953502D2}" type="datetime4">
              <a:rPr lang="en-GB" smtClean="0"/>
              <a:t>18 October 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4DB68-F905-46EA-98EB-956493719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C8964-940D-4E99-9452-34D026F42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834E3-DCDB-45FA-85D5-2D2E0AFD31B4}"/>
              </a:ext>
            </a:extLst>
          </p:cNvPr>
          <p:cNvSpPr txBox="1"/>
          <p:nvPr/>
        </p:nvSpPr>
        <p:spPr>
          <a:xfrm>
            <a:off x="1350373" y="1174349"/>
            <a:ext cx="102908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“The emotional wellbeing of the grant recipients was generally improved by the cash grant, mainly for the short-term. The cash grant was preferred to using food banks partly because of the negative emotions associated with using food banks. In comparison the cash grant was valued for its flexibility.”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1BC274-966E-45CD-AFE6-3A711E3E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" y="-4447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77A9342-6F0D-48E6-9D4B-5C3820C14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424" y="387629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82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B2F7-82DF-47C9-BAB0-CB7DACDF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15711" y="-1706964"/>
            <a:ext cx="11513366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ADFF6-5ACD-4C35-9909-0033682E90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3451A9-BE44-4D98-BF0E-7084953502D2}" type="datetime4">
              <a:rPr lang="en-GB" smtClean="0"/>
              <a:t>18 October 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4DB68-F905-46EA-98EB-956493719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C8964-940D-4E99-9452-34D026F42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834E3-DCDB-45FA-85D5-2D2E0AFD31B4}"/>
              </a:ext>
            </a:extLst>
          </p:cNvPr>
          <p:cNvSpPr txBox="1"/>
          <p:nvPr/>
        </p:nvSpPr>
        <p:spPr>
          <a:xfrm>
            <a:off x="1350373" y="1174349"/>
            <a:ext cx="102908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“The freedom of choice of how to spend the cash grant allowed grant recipients to prioritise spending on their immediate needs. The most frequently bought item was food.“</a:t>
            </a:r>
          </a:p>
          <a:p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1BC274-966E-45CD-AFE6-3A711E3E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" y="-4447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77A9342-6F0D-48E6-9D4B-5C3820C14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424" y="387629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8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B2F7-82DF-47C9-BAB0-CB7DACDF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15711" y="-1706964"/>
            <a:ext cx="11513366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ADFF6-5ACD-4C35-9909-0033682E90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3451A9-BE44-4D98-BF0E-7084953502D2}" type="datetime4">
              <a:rPr lang="en-GB" smtClean="0"/>
              <a:t>18 October 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4DB68-F905-46EA-98EB-956493719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The Trussell Trust - Together, we can end the need for food banks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C8964-940D-4E99-9452-34D026F42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CA5A4E-9384-7B4E-A945-D252AB07147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834E3-DCDB-45FA-85D5-2D2E0AFD31B4}"/>
              </a:ext>
            </a:extLst>
          </p:cNvPr>
          <p:cNvSpPr txBox="1"/>
          <p:nvPr/>
        </p:nvSpPr>
        <p:spPr>
          <a:xfrm>
            <a:off x="1350373" y="1174349"/>
            <a:ext cx="102908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“The cash grant really relieved a lot of stress for me at the hardest financial moment of my life. I was able to put petrol in to get to work, and get some gas and electric etc” - Grant recipient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1BC274-966E-45CD-AFE6-3A711E3E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" y="-4447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77A9342-6F0D-48E6-9D4B-5C3820C14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424" y="387629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7979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russell Trust Main Colour Theme">
      <a:dk1>
        <a:srgbClr val="F2F3EB"/>
      </a:dk1>
      <a:lt1>
        <a:srgbClr val="FFFFFF"/>
      </a:lt1>
      <a:dk2>
        <a:srgbClr val="5BAC26"/>
      </a:dk2>
      <a:lt2>
        <a:srgbClr val="008751"/>
      </a:lt2>
      <a:accent1>
        <a:srgbClr val="5BAC26"/>
      </a:accent1>
      <a:accent2>
        <a:srgbClr val="008751"/>
      </a:accent2>
      <a:accent3>
        <a:srgbClr val="00ADEF"/>
      </a:accent3>
      <a:accent4>
        <a:srgbClr val="2381D3"/>
      </a:accent4>
      <a:accent5>
        <a:srgbClr val="FF5436"/>
      </a:accent5>
      <a:accent6>
        <a:srgbClr val="424242"/>
      </a:accent6>
      <a:hlink>
        <a:srgbClr val="5BAC26"/>
      </a:hlink>
      <a:folHlink>
        <a:srgbClr val="00875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fffa7b9-03b9-45f6-b070-317018c8a6ba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D6D719AFE7A49AA736809E87ABCE1" ma:contentTypeVersion="13" ma:contentTypeDescription="Create a new document." ma:contentTypeScope="" ma:versionID="9f19b1cb59b28074f99128adc2a62c24">
  <xsd:schema xmlns:xsd="http://www.w3.org/2001/XMLSchema" xmlns:xs="http://www.w3.org/2001/XMLSchema" xmlns:p="http://schemas.microsoft.com/office/2006/metadata/properties" xmlns:ns2="9530cac1-8e47-49b5-9357-74cc16f9511f" xmlns:ns3="afffa7b9-03b9-45f6-b070-317018c8a6ba" targetNamespace="http://schemas.microsoft.com/office/2006/metadata/properties" ma:root="true" ma:fieldsID="41ed00918a0f467b05fbfc9fb51c026c" ns2:_="" ns3:_="">
    <xsd:import namespace="9530cac1-8e47-49b5-9357-74cc16f9511f"/>
    <xsd:import namespace="afffa7b9-03b9-45f6-b070-317018c8a6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0cac1-8e47-49b5-9357-74cc16f951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fa7b9-03b9-45f6-b070-317018c8a6b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8B2474-C7DF-4362-8297-2D30D1F62F8C}">
  <ds:schemaRefs>
    <ds:schemaRef ds:uri="9530cac1-8e47-49b5-9357-74cc16f9511f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afffa7b9-03b9-45f6-b070-317018c8a6b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10FF43-EA30-4FA2-BF6A-5DBA513C4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0cac1-8e47-49b5-9357-74cc16f9511f"/>
    <ds:schemaRef ds:uri="afffa7b9-03b9-45f6-b070-317018c8a6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2AC8CF-BE8B-48A2-894C-BA948E4113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7850</TotalTime>
  <Words>580</Words>
  <Application>Microsoft Office PowerPoint</Application>
  <PresentationFormat>Widescreen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Eveleth Clean Thin</vt:lpstr>
      <vt:lpstr>Eveleth Dot Light</vt:lpstr>
      <vt:lpstr>1_Office Theme</vt:lpstr>
      <vt:lpstr>Our vision: a UK without the need for food banks</vt:lpstr>
      <vt:lpstr>WHY WE EXIST</vt:lpstr>
      <vt:lpstr>Key issues</vt:lpstr>
      <vt:lpstr>Leeds Cash Grant Pilot background</vt:lpstr>
      <vt:lpstr>Pilot design</vt:lpstr>
      <vt:lpstr>Key Findings from the evaluation report  </vt:lpstr>
      <vt:lpstr>PowerPoint Presentation</vt:lpstr>
      <vt:lpstr>PowerPoint Presentation</vt:lpstr>
      <vt:lpstr>PowerPoint Presentation</vt:lpstr>
      <vt:lpstr>What do we want to see next? </vt:lpstr>
      <vt:lpstr>Our cash first recommendations</vt:lpstr>
      <vt:lpstr>Get Involved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Together, we can end the need for food banks</dc:title>
  <dc:creator>Penny Russell</dc:creator>
  <cp:lastModifiedBy>Joanna Hill</cp:lastModifiedBy>
  <cp:revision>221</cp:revision>
  <dcterms:created xsi:type="dcterms:W3CDTF">2021-04-01T07:56:45Z</dcterms:created>
  <dcterms:modified xsi:type="dcterms:W3CDTF">2022-10-18T09:49:47Z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0x010100C1ED6D719AFE7A49AA736809E87ABCE1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Migration folder status">
    <vt:lpwstr>Awaiting analysis</vt:lpwstr>
  </property>
  <property fmtid="{D5CDD505-2E9C-101B-9397-08002B2CF9AE}" pid="7" name="_ExtendedDescription">
    <vt:lpwstr/>
  </property>
  <property fmtid="{D5CDD505-2E9C-101B-9397-08002B2CF9AE}" pid="8" name="xd_Signature">
    <vt:bool>false</vt:bool>
  </property>
</Properties>
</file>